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61" r:id="rId4"/>
    <p:sldId id="257" r:id="rId5"/>
    <p:sldId id="263" r:id="rId6"/>
    <p:sldId id="264" r:id="rId7"/>
    <p:sldId id="265" r:id="rId8"/>
    <p:sldId id="266" r:id="rId9"/>
    <p:sldId id="267" r:id="rId10"/>
    <p:sldId id="283" r:id="rId11"/>
    <p:sldId id="258" r:id="rId12"/>
    <p:sldId id="268" r:id="rId13"/>
    <p:sldId id="269" r:id="rId14"/>
    <p:sldId id="270" r:id="rId15"/>
    <p:sldId id="271" r:id="rId16"/>
    <p:sldId id="272" r:id="rId17"/>
    <p:sldId id="282" r:id="rId18"/>
    <p:sldId id="259" r:id="rId19"/>
    <p:sldId id="273" r:id="rId20"/>
    <p:sldId id="274" r:id="rId21"/>
    <p:sldId id="275" r:id="rId22"/>
    <p:sldId id="276" r:id="rId23"/>
    <p:sldId id="277" r:id="rId24"/>
    <p:sldId id="284" r:id="rId25"/>
    <p:sldId id="260" r:id="rId26"/>
    <p:sldId id="278" r:id="rId27"/>
    <p:sldId id="279" r:id="rId28"/>
    <p:sldId id="280" r:id="rId29"/>
    <p:sldId id="281" r:id="rId30"/>
    <p:sldId id="285" r:id="rId31"/>
    <p:sldId id="286" r:id="rId32"/>
    <p:sldId id="287" r:id="rId33"/>
  </p:sldIdLst>
  <p:sldSz cx="9144000" cy="5141595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D53E"/>
    <a:srgbClr val="E54B81"/>
    <a:srgbClr val="594D7B"/>
    <a:srgbClr val="C09CC2"/>
    <a:srgbClr val="56ABDD"/>
    <a:srgbClr val="F6B53E"/>
    <a:srgbClr val="FF3E3E"/>
    <a:srgbClr val="3B3B3B"/>
    <a:srgbClr val="C7C4C4"/>
    <a:srgbClr val="175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181" autoAdjust="0"/>
    <p:restoredTop sz="94660"/>
  </p:normalViewPr>
  <p:slideViewPr>
    <p:cSldViewPr showGuides="1">
      <p:cViewPr varScale="1">
        <p:scale>
          <a:sx n="144" d="100"/>
          <a:sy n="144" d="100"/>
        </p:scale>
        <p:origin x="-912" y="-96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1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393694" y="1809483"/>
            <a:ext cx="4288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CN" altLang="en-US" sz="32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创意灯泡毕业答辩</a:t>
            </a:r>
            <a:r>
              <a:rPr lang="zh-CN" altLang="en-US" sz="3200" b="1" dirty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模板</a:t>
            </a:r>
            <a:endParaRPr lang="zh-CN" altLang="en-US" sz="32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393694" y="2385745"/>
            <a:ext cx="4066738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</a:rPr>
              <a:t>GRADUATION 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</a:rPr>
              <a:t>SPEECHES POWERPOINT TEMPLATE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98" name="Rectangle 150"/>
          <p:cNvSpPr>
            <a:spLocks noChangeArrowheads="1"/>
          </p:cNvSpPr>
          <p:nvPr/>
        </p:nvSpPr>
        <p:spPr bwMode="auto">
          <a:xfrm>
            <a:off x="4391974" y="2657413"/>
            <a:ext cx="37444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4390387" y="3146239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92" name="Group 244"/>
          <p:cNvGrpSpPr/>
          <p:nvPr/>
        </p:nvGrpSpPr>
        <p:grpSpPr bwMode="auto">
          <a:xfrm>
            <a:off x="5990587" y="3138301"/>
            <a:ext cx="158750" cy="158750"/>
            <a:chOff x="4248" y="3024"/>
            <a:chExt cx="600" cy="599"/>
          </a:xfrm>
        </p:grpSpPr>
        <p:sp>
          <p:nvSpPr>
            <p:cNvPr id="2285" name="Oval 237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1" name="Group 243"/>
            <p:cNvGrpSpPr/>
            <p:nvPr/>
          </p:nvGrpSpPr>
          <p:grpSpPr bwMode="auto">
            <a:xfrm>
              <a:off x="4441" y="3151"/>
              <a:ext cx="215" cy="345"/>
              <a:chOff x="4441" y="3151"/>
              <a:chExt cx="215" cy="345"/>
            </a:xfrm>
          </p:grpSpPr>
          <p:sp>
            <p:nvSpPr>
              <p:cNvPr id="2288" name="Freeform 240"/>
              <p:cNvSpPr>
                <a:spLocks noEditPoints="1"/>
              </p:cNvSpPr>
              <p:nvPr/>
            </p:nvSpPr>
            <p:spPr bwMode="auto">
              <a:xfrm>
                <a:off x="4474" y="3151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9" name="Freeform 241"/>
              <p:cNvSpPr/>
              <p:nvPr/>
            </p:nvSpPr>
            <p:spPr bwMode="auto">
              <a:xfrm>
                <a:off x="4441" y="3274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4552312" y="3100201"/>
            <a:ext cx="1266825" cy="25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指导老师：</a:t>
            </a:r>
            <a:r>
              <a:rPr lang="en-US" altLang="zh-CN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xxxxxxx</a:t>
            </a:r>
            <a:endParaRPr lang="en-US" altLang="zh-CN" sz="100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5" name="Text Box 247"/>
          <p:cNvSpPr txBox="1">
            <a:spLocks noChangeArrowheads="1"/>
          </p:cNvSpPr>
          <p:nvPr/>
        </p:nvSpPr>
        <p:spPr bwMode="auto">
          <a:xfrm>
            <a:off x="6152512" y="3100201"/>
            <a:ext cx="1203960" cy="25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答辩人：</a:t>
            </a:r>
            <a:r>
              <a:rPr lang="en-US" altLang="zh-CN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xxxxxxxx</a:t>
            </a:r>
            <a:endParaRPr lang="en-US" altLang="zh-CN" sz="100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>
                <a:solidFill>
                  <a:srgbClr val="594D7B"/>
                </a:solidFill>
                <a:ea typeface="微软雅黑" pitchFamily="34" charset="-122"/>
              </a:rPr>
              <a:t>论文综述</a:t>
            </a:r>
            <a:endParaRPr lang="zh-CN" altLang="en-US" sz="1600" b="1" dirty="0">
              <a:solidFill>
                <a:srgbClr val="594D7B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5400" dirty="0">
              <a:ln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1066800" y="1058863"/>
            <a:ext cx="1716088" cy="1711325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51" name="Rectangle 51" descr="sy_64934932458副本"/>
          <p:cNvSpPr>
            <a:spLocks noChangeArrowheads="1"/>
          </p:cNvSpPr>
          <p:nvPr/>
        </p:nvSpPr>
        <p:spPr bwMode="auto">
          <a:xfrm>
            <a:off x="1066800" y="2770188"/>
            <a:ext cx="1716088" cy="1711325"/>
          </a:xfrm>
          <a:prstGeom prst="rect">
            <a:avLst/>
          </a:prstGeom>
          <a:blipFill dpi="0" rotWithShape="1">
            <a:blip r:embed="rId1"/>
            <a:srcRect/>
            <a:stretch>
              <a:fillRect r="-1598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2" name="Rectangle 52" descr="sy_20111224160806078015"/>
          <p:cNvSpPr>
            <a:spLocks noChangeArrowheads="1"/>
          </p:cNvSpPr>
          <p:nvPr/>
        </p:nvSpPr>
        <p:spPr bwMode="auto">
          <a:xfrm>
            <a:off x="2830513" y="1058863"/>
            <a:ext cx="1716087" cy="1711325"/>
          </a:xfrm>
          <a:prstGeom prst="rect">
            <a:avLst/>
          </a:prstGeom>
          <a:blipFill dpi="0" rotWithShape="1">
            <a:blip r:embed="rId2"/>
            <a:srcRect/>
            <a:stretch>
              <a:fillRect b="-2969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3" name="Rectangle 53"/>
          <p:cNvSpPr>
            <a:spLocks noChangeArrowheads="1"/>
          </p:cNvSpPr>
          <p:nvPr/>
        </p:nvSpPr>
        <p:spPr bwMode="auto">
          <a:xfrm>
            <a:off x="2830513" y="2770188"/>
            <a:ext cx="1716087" cy="171132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54" name="Freeform 54" descr="17957756_101728372001_2副本"/>
          <p:cNvSpPr/>
          <p:nvPr/>
        </p:nvSpPr>
        <p:spPr bwMode="auto">
          <a:xfrm>
            <a:off x="4594225" y="1058863"/>
            <a:ext cx="3482975" cy="3422650"/>
          </a:xfrm>
          <a:custGeom>
            <a:avLst/>
            <a:gdLst>
              <a:gd name="T0" fmla="*/ 0 w 2507"/>
              <a:gd name="T1" fmla="*/ 0 h 2464"/>
              <a:gd name="T2" fmla="*/ 0 w 2507"/>
              <a:gd name="T3" fmla="*/ 1232 h 2464"/>
              <a:gd name="T4" fmla="*/ 0 w 2507"/>
              <a:gd name="T5" fmla="*/ 2464 h 2464"/>
              <a:gd name="T6" fmla="*/ 2507 w 2507"/>
              <a:gd name="T7" fmla="*/ 2464 h 2464"/>
              <a:gd name="T8" fmla="*/ 2507 w 2507"/>
              <a:gd name="T9" fmla="*/ 1232 h 2464"/>
              <a:gd name="T10" fmla="*/ 2507 w 2507"/>
              <a:gd name="T11" fmla="*/ 0 h 2464"/>
              <a:gd name="T12" fmla="*/ 0 w 2507"/>
              <a:gd name="T13" fmla="*/ 0 h 2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7" h="2464">
                <a:moveTo>
                  <a:pt x="0" y="0"/>
                </a:moveTo>
                <a:lnTo>
                  <a:pt x="0" y="1232"/>
                </a:lnTo>
                <a:lnTo>
                  <a:pt x="0" y="2464"/>
                </a:lnTo>
                <a:lnTo>
                  <a:pt x="2507" y="2464"/>
                </a:lnTo>
                <a:lnTo>
                  <a:pt x="2507" y="1232"/>
                </a:lnTo>
                <a:lnTo>
                  <a:pt x="2507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b="-224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5" name="Rectangle 55"/>
          <p:cNvSpPr>
            <a:spLocks noChangeArrowheads="1"/>
          </p:cNvSpPr>
          <p:nvPr/>
        </p:nvSpPr>
        <p:spPr bwMode="auto">
          <a:xfrm>
            <a:off x="1239838" y="1419225"/>
            <a:ext cx="13684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00" b="1">
                <a:solidFill>
                  <a:schemeClr val="bg1"/>
                </a:solidFill>
              </a:rPr>
              <a:t>Option 01</a:t>
            </a:r>
            <a:endParaRPr lang="en-US" altLang="zh-CN" sz="1000" b="1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5656" name="Rectangle 56"/>
          <p:cNvSpPr>
            <a:spLocks noChangeArrowheads="1"/>
          </p:cNvSpPr>
          <p:nvPr/>
        </p:nvSpPr>
        <p:spPr bwMode="auto">
          <a:xfrm>
            <a:off x="3011488" y="3152775"/>
            <a:ext cx="13684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00" b="1">
                <a:solidFill>
                  <a:schemeClr val="bg1"/>
                </a:solidFill>
              </a:rPr>
              <a:t>Option 02</a:t>
            </a:r>
            <a:endParaRPr lang="en-US" altLang="zh-CN" sz="1000" b="1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  <a:endParaRPr lang="en-US" altLang="zh-CN" sz="1400" b="1" dirty="0">
              <a:solidFill>
                <a:srgbClr val="594D7B"/>
              </a:solidFill>
            </a:endParaRPr>
          </a:p>
        </p:txBody>
      </p:sp>
      <p:sp>
        <p:nvSpPr>
          <p:cNvPr id="19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34" name="Group 38"/>
          <p:cNvGrpSpPr/>
          <p:nvPr/>
        </p:nvGrpSpPr>
        <p:grpSpPr bwMode="auto">
          <a:xfrm>
            <a:off x="2947988" y="1851025"/>
            <a:ext cx="3248025" cy="2101850"/>
            <a:chOff x="1856" y="1075"/>
            <a:chExt cx="2046" cy="1324"/>
          </a:xfrm>
        </p:grpSpPr>
        <p:sp>
          <p:nvSpPr>
            <p:cNvPr id="29735" name="Freeform 39"/>
            <p:cNvSpPr/>
            <p:nvPr/>
          </p:nvSpPr>
          <p:spPr bwMode="auto">
            <a:xfrm>
              <a:off x="2879" y="1075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6" name="Freeform 40"/>
            <p:cNvSpPr/>
            <p:nvPr/>
          </p:nvSpPr>
          <p:spPr bwMode="auto">
            <a:xfrm>
              <a:off x="2217" y="1075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7" name="Freeform 41"/>
            <p:cNvSpPr/>
            <p:nvPr/>
          </p:nvSpPr>
          <p:spPr bwMode="auto">
            <a:xfrm>
              <a:off x="2449" y="1308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8" name="Freeform 42"/>
            <p:cNvSpPr/>
            <p:nvPr/>
          </p:nvSpPr>
          <p:spPr bwMode="auto">
            <a:xfrm>
              <a:off x="2879" y="1308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9" name="Oval 43"/>
            <p:cNvSpPr>
              <a:spLocks noChangeArrowheads="1"/>
            </p:cNvSpPr>
            <p:nvPr/>
          </p:nvSpPr>
          <p:spPr bwMode="auto">
            <a:xfrm>
              <a:off x="2680" y="1539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0" name="Freeform 44"/>
            <p:cNvSpPr>
              <a:spLocks noEditPoints="1"/>
            </p:cNvSpPr>
            <p:nvPr/>
          </p:nvSpPr>
          <p:spPr bwMode="auto">
            <a:xfrm>
              <a:off x="2780" y="1636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1" name="Freeform 45"/>
            <p:cNvSpPr/>
            <p:nvPr/>
          </p:nvSpPr>
          <p:spPr bwMode="auto">
            <a:xfrm>
              <a:off x="1856" y="1936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2" name="Freeform 46"/>
            <p:cNvSpPr/>
            <p:nvPr/>
          </p:nvSpPr>
          <p:spPr bwMode="auto">
            <a:xfrm>
              <a:off x="1856" y="2168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3" name="Freeform 47"/>
            <p:cNvSpPr/>
            <p:nvPr/>
          </p:nvSpPr>
          <p:spPr bwMode="auto">
            <a:xfrm>
              <a:off x="2839" y="1077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4" name="Freeform 48"/>
            <p:cNvSpPr/>
            <p:nvPr/>
          </p:nvSpPr>
          <p:spPr bwMode="auto">
            <a:xfrm>
              <a:off x="2839" y="1308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45" name="Group 49"/>
          <p:cNvGrpSpPr/>
          <p:nvPr/>
        </p:nvGrpSpPr>
        <p:grpSpPr bwMode="auto">
          <a:xfrm flipH="1">
            <a:off x="6969125" y="3189288"/>
            <a:ext cx="196850" cy="247650"/>
            <a:chOff x="0" y="0"/>
            <a:chExt cx="127" cy="163"/>
          </a:xfrm>
          <a:solidFill>
            <a:srgbClr val="9DD53E"/>
          </a:solidFill>
        </p:grpSpPr>
        <p:sp>
          <p:nvSpPr>
            <p:cNvPr id="29746" name="Freeform 50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7" name="Freeform 51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8" name="Freeform 52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9" name="Freeform 53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0" name="Freeform 54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51" name="Freeform 55"/>
          <p:cNvSpPr>
            <a:spLocks noEditPoints="1"/>
          </p:cNvSpPr>
          <p:nvPr/>
        </p:nvSpPr>
        <p:spPr bwMode="auto">
          <a:xfrm flipH="1">
            <a:off x="6878638" y="1895475"/>
            <a:ext cx="301625" cy="203200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52" name="Rectangle 56"/>
          <p:cNvSpPr>
            <a:spLocks noChangeArrowheads="1"/>
          </p:cNvSpPr>
          <p:nvPr/>
        </p:nvSpPr>
        <p:spPr bwMode="auto">
          <a:xfrm>
            <a:off x="6302375" y="2190750"/>
            <a:ext cx="25923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53" name="Text Box 57"/>
          <p:cNvSpPr txBox="1">
            <a:spLocks noChangeArrowheads="1"/>
          </p:cNvSpPr>
          <p:nvPr/>
        </p:nvSpPr>
        <p:spPr bwMode="auto">
          <a:xfrm>
            <a:off x="6302375" y="1771650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4D7B"/>
                </a:solidFill>
                <a:latin typeface="Impact" pitchFamily="34" charset="0"/>
              </a:rPr>
              <a:t>03</a:t>
            </a:r>
            <a:endParaRPr lang="en-US" altLang="zh-CN" sz="2400" dirty="0">
              <a:solidFill>
                <a:srgbClr val="594D7B"/>
              </a:solidFill>
              <a:latin typeface="Impact" pitchFamily="34" charset="0"/>
            </a:endParaRPr>
          </a:p>
        </p:txBody>
      </p:sp>
      <p:sp>
        <p:nvSpPr>
          <p:cNvPr id="29754" name="Rectangle 58"/>
          <p:cNvSpPr>
            <a:spLocks noChangeArrowheads="1"/>
          </p:cNvSpPr>
          <p:nvPr/>
        </p:nvSpPr>
        <p:spPr bwMode="auto">
          <a:xfrm>
            <a:off x="6302375" y="3505200"/>
            <a:ext cx="25923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55" name="Text Box 59"/>
          <p:cNvSpPr txBox="1">
            <a:spLocks noChangeArrowheads="1"/>
          </p:cNvSpPr>
          <p:nvPr/>
        </p:nvSpPr>
        <p:spPr bwMode="auto">
          <a:xfrm>
            <a:off x="6302375" y="3086100"/>
            <a:ext cx="503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9DD53E"/>
                </a:solidFill>
                <a:latin typeface="Impact" pitchFamily="34" charset="0"/>
              </a:rPr>
              <a:t>04</a:t>
            </a:r>
            <a:endParaRPr lang="en-US" altLang="zh-CN" sz="2400" dirty="0">
              <a:solidFill>
                <a:srgbClr val="9DD53E"/>
              </a:solidFill>
              <a:latin typeface="Impact" pitchFamily="34" charset="0"/>
            </a:endParaRPr>
          </a:p>
        </p:txBody>
      </p:sp>
      <p:sp>
        <p:nvSpPr>
          <p:cNvPr id="29756" name="Rectangle 60"/>
          <p:cNvSpPr>
            <a:spLocks noChangeArrowheads="1"/>
          </p:cNvSpPr>
          <p:nvPr/>
        </p:nvSpPr>
        <p:spPr bwMode="auto">
          <a:xfrm>
            <a:off x="252413" y="3505200"/>
            <a:ext cx="25923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57" name="Text Box 61"/>
          <p:cNvSpPr txBox="1">
            <a:spLocks noChangeArrowheads="1"/>
          </p:cNvSpPr>
          <p:nvPr/>
        </p:nvSpPr>
        <p:spPr bwMode="auto">
          <a:xfrm>
            <a:off x="2364950" y="3086100"/>
            <a:ext cx="5036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400" dirty="0">
                <a:solidFill>
                  <a:srgbClr val="E54B81"/>
                </a:solidFill>
                <a:latin typeface="Impact" pitchFamily="34" charset="0"/>
              </a:rPr>
              <a:t>02</a:t>
            </a:r>
            <a:endParaRPr lang="en-US" altLang="zh-CN" sz="2400" dirty="0">
              <a:solidFill>
                <a:srgbClr val="E54B81"/>
              </a:solidFill>
              <a:latin typeface="Impact" pitchFamily="34" charset="0"/>
            </a:endParaRPr>
          </a:p>
        </p:txBody>
      </p:sp>
      <p:grpSp>
        <p:nvGrpSpPr>
          <p:cNvPr id="29758" name="Group 62"/>
          <p:cNvGrpSpPr/>
          <p:nvPr/>
        </p:nvGrpSpPr>
        <p:grpSpPr bwMode="auto">
          <a:xfrm flipH="1">
            <a:off x="2005013" y="1884363"/>
            <a:ext cx="209550" cy="257175"/>
            <a:chOff x="0" y="0"/>
            <a:chExt cx="134" cy="163"/>
          </a:xfrm>
          <a:solidFill>
            <a:srgbClr val="C09CC2"/>
          </a:solidFill>
        </p:grpSpPr>
        <p:sp>
          <p:nvSpPr>
            <p:cNvPr id="29759" name="Freeform 63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0" name="Rectangle 64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1" name="Rectangle 65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62" name="Rectangle 66"/>
          <p:cNvSpPr>
            <a:spLocks noChangeArrowheads="1"/>
          </p:cNvSpPr>
          <p:nvPr/>
        </p:nvSpPr>
        <p:spPr bwMode="auto">
          <a:xfrm>
            <a:off x="252413" y="2197100"/>
            <a:ext cx="25923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63" name="Text Box 67"/>
          <p:cNvSpPr txBox="1">
            <a:spLocks noChangeArrowheads="1"/>
          </p:cNvSpPr>
          <p:nvPr/>
        </p:nvSpPr>
        <p:spPr bwMode="auto">
          <a:xfrm>
            <a:off x="2401819" y="1778000"/>
            <a:ext cx="4667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400" dirty="0">
                <a:solidFill>
                  <a:srgbClr val="C09CC2"/>
                </a:solidFill>
                <a:latin typeface="Impact" pitchFamily="34" charset="0"/>
              </a:rPr>
              <a:t>01</a:t>
            </a:r>
            <a:endParaRPr lang="en-US" altLang="zh-CN" sz="2400" dirty="0">
              <a:solidFill>
                <a:srgbClr val="C09CC2"/>
              </a:solidFill>
              <a:latin typeface="Impact" pitchFamily="34" charset="0"/>
            </a:endParaRPr>
          </a:p>
        </p:txBody>
      </p:sp>
      <p:sp>
        <p:nvSpPr>
          <p:cNvPr id="29764" name="Freeform 68"/>
          <p:cNvSpPr>
            <a:spLocks noEditPoints="1"/>
          </p:cNvSpPr>
          <p:nvPr/>
        </p:nvSpPr>
        <p:spPr bwMode="auto">
          <a:xfrm>
            <a:off x="2006600" y="3192463"/>
            <a:ext cx="233363" cy="242887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65" name="Rectangle 69"/>
          <p:cNvSpPr>
            <a:spLocks noChangeArrowheads="1"/>
          </p:cNvSpPr>
          <p:nvPr/>
        </p:nvSpPr>
        <p:spPr bwMode="auto">
          <a:xfrm>
            <a:off x="3060700" y="3295650"/>
            <a:ext cx="6746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01</a:t>
            </a:r>
            <a:endParaRPr lang="en-US" altLang="zh-CN" sz="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66" name="Rectangle 70"/>
          <p:cNvSpPr>
            <a:spLocks noChangeArrowheads="1"/>
          </p:cNvSpPr>
          <p:nvPr/>
        </p:nvSpPr>
        <p:spPr bwMode="auto">
          <a:xfrm>
            <a:off x="3060700" y="3662363"/>
            <a:ext cx="67468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02</a:t>
            </a:r>
            <a:endParaRPr lang="en-US" altLang="zh-CN" sz="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67" name="Rectangle 71"/>
          <p:cNvSpPr>
            <a:spLocks noChangeArrowheads="1"/>
          </p:cNvSpPr>
          <p:nvPr/>
        </p:nvSpPr>
        <p:spPr bwMode="auto">
          <a:xfrm>
            <a:off x="5416550" y="1924050"/>
            <a:ext cx="6746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03</a:t>
            </a:r>
            <a:endParaRPr lang="en-US" altLang="zh-CN" sz="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68" name="Rectangle 72"/>
          <p:cNvSpPr>
            <a:spLocks noChangeArrowheads="1"/>
          </p:cNvSpPr>
          <p:nvPr/>
        </p:nvSpPr>
        <p:spPr bwMode="auto">
          <a:xfrm>
            <a:off x="5416550" y="2290763"/>
            <a:ext cx="67468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04</a:t>
            </a:r>
            <a:endParaRPr lang="en-US" altLang="zh-CN" sz="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  <a:endParaRPr lang="en-US" altLang="zh-CN" sz="1400" b="1" dirty="0">
              <a:solidFill>
                <a:srgbClr val="594D7B"/>
              </a:solidFill>
            </a:endParaRPr>
          </a:p>
        </p:txBody>
      </p:sp>
      <p:sp>
        <p:nvSpPr>
          <p:cNvPr id="47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0" name="Freeform 106"/>
          <p:cNvSpPr/>
          <p:nvPr/>
        </p:nvSpPr>
        <p:spPr bwMode="auto">
          <a:xfrm>
            <a:off x="3195638" y="1541463"/>
            <a:ext cx="1679575" cy="1682750"/>
          </a:xfrm>
          <a:custGeom>
            <a:avLst/>
            <a:gdLst>
              <a:gd name="T0" fmla="*/ 0 w 878"/>
              <a:gd name="T1" fmla="*/ 557 h 879"/>
              <a:gd name="T2" fmla="*/ 0 w 878"/>
              <a:gd name="T3" fmla="*/ 879 h 879"/>
              <a:gd name="T4" fmla="*/ 878 w 878"/>
              <a:gd name="T5" fmla="*/ 0 h 879"/>
              <a:gd name="T6" fmla="*/ 557 w 878"/>
              <a:gd name="T7" fmla="*/ 0 h 879"/>
              <a:gd name="T8" fmla="*/ 0 w 878"/>
              <a:gd name="T9" fmla="*/ 557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0" y="557"/>
                </a:moveTo>
                <a:cubicBezTo>
                  <a:pt x="0" y="879"/>
                  <a:pt x="0" y="879"/>
                  <a:pt x="0" y="879"/>
                </a:cubicBezTo>
                <a:cubicBezTo>
                  <a:pt x="485" y="879"/>
                  <a:pt x="878" y="486"/>
                  <a:pt x="878" y="0"/>
                </a:cubicBezTo>
                <a:cubicBezTo>
                  <a:pt x="557" y="0"/>
                  <a:pt x="557" y="0"/>
                  <a:pt x="557" y="0"/>
                </a:cubicBezTo>
                <a:cubicBezTo>
                  <a:pt x="557" y="308"/>
                  <a:pt x="307" y="557"/>
                  <a:pt x="0" y="55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1" name="Freeform 107"/>
          <p:cNvSpPr/>
          <p:nvPr/>
        </p:nvSpPr>
        <p:spPr bwMode="auto">
          <a:xfrm>
            <a:off x="3195638" y="2609850"/>
            <a:ext cx="1679575" cy="1679575"/>
          </a:xfrm>
          <a:custGeom>
            <a:avLst/>
            <a:gdLst>
              <a:gd name="T0" fmla="*/ 557 w 878"/>
              <a:gd name="T1" fmla="*/ 878 h 878"/>
              <a:gd name="T2" fmla="*/ 878 w 878"/>
              <a:gd name="T3" fmla="*/ 878 h 878"/>
              <a:gd name="T4" fmla="*/ 0 w 878"/>
              <a:gd name="T5" fmla="*/ 0 h 878"/>
              <a:gd name="T6" fmla="*/ 0 w 878"/>
              <a:gd name="T7" fmla="*/ 321 h 878"/>
              <a:gd name="T8" fmla="*/ 557 w 878"/>
              <a:gd name="T9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557" y="878"/>
                </a:moveTo>
                <a:cubicBezTo>
                  <a:pt x="878" y="878"/>
                  <a:pt x="878" y="878"/>
                  <a:pt x="878" y="878"/>
                </a:cubicBezTo>
                <a:cubicBezTo>
                  <a:pt x="878" y="393"/>
                  <a:pt x="485" y="0"/>
                  <a:pt x="0" y="0"/>
                </a:cubicBezTo>
                <a:cubicBezTo>
                  <a:pt x="0" y="321"/>
                  <a:pt x="0" y="321"/>
                  <a:pt x="0" y="321"/>
                </a:cubicBezTo>
                <a:cubicBezTo>
                  <a:pt x="307" y="321"/>
                  <a:pt x="557" y="571"/>
                  <a:pt x="557" y="878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2" name="Freeform 108"/>
          <p:cNvSpPr/>
          <p:nvPr/>
        </p:nvSpPr>
        <p:spPr bwMode="auto">
          <a:xfrm>
            <a:off x="4260850" y="1541463"/>
            <a:ext cx="1679575" cy="1682750"/>
          </a:xfrm>
          <a:custGeom>
            <a:avLst/>
            <a:gdLst>
              <a:gd name="T0" fmla="*/ 321 w 878"/>
              <a:gd name="T1" fmla="*/ 0 h 879"/>
              <a:gd name="T2" fmla="*/ 0 w 878"/>
              <a:gd name="T3" fmla="*/ 0 h 879"/>
              <a:gd name="T4" fmla="*/ 878 w 878"/>
              <a:gd name="T5" fmla="*/ 879 h 879"/>
              <a:gd name="T6" fmla="*/ 878 w 878"/>
              <a:gd name="T7" fmla="*/ 557 h 879"/>
              <a:gd name="T8" fmla="*/ 321 w 878"/>
              <a:gd name="T9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32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86"/>
                  <a:pt x="393" y="879"/>
                  <a:pt x="878" y="879"/>
                </a:cubicBezTo>
                <a:cubicBezTo>
                  <a:pt x="878" y="557"/>
                  <a:pt x="878" y="557"/>
                  <a:pt x="878" y="557"/>
                </a:cubicBezTo>
                <a:cubicBezTo>
                  <a:pt x="571" y="557"/>
                  <a:pt x="321" y="308"/>
                  <a:pt x="321" y="0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594D7B"/>
              </a:solidFill>
            </a:endParaRPr>
          </a:p>
        </p:txBody>
      </p:sp>
      <p:sp>
        <p:nvSpPr>
          <p:cNvPr id="31853" name="Freeform 109"/>
          <p:cNvSpPr/>
          <p:nvPr/>
        </p:nvSpPr>
        <p:spPr bwMode="auto">
          <a:xfrm>
            <a:off x="4260850" y="2609850"/>
            <a:ext cx="1679575" cy="1679575"/>
          </a:xfrm>
          <a:custGeom>
            <a:avLst/>
            <a:gdLst>
              <a:gd name="T0" fmla="*/ 878 w 878"/>
              <a:gd name="T1" fmla="*/ 321 h 878"/>
              <a:gd name="T2" fmla="*/ 878 w 878"/>
              <a:gd name="T3" fmla="*/ 0 h 878"/>
              <a:gd name="T4" fmla="*/ 0 w 878"/>
              <a:gd name="T5" fmla="*/ 878 h 878"/>
              <a:gd name="T6" fmla="*/ 321 w 878"/>
              <a:gd name="T7" fmla="*/ 878 h 878"/>
              <a:gd name="T8" fmla="*/ 878 w 878"/>
              <a:gd name="T9" fmla="*/ 321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878" y="321"/>
                </a:moveTo>
                <a:cubicBezTo>
                  <a:pt x="878" y="0"/>
                  <a:pt x="878" y="0"/>
                  <a:pt x="878" y="0"/>
                </a:cubicBezTo>
                <a:cubicBezTo>
                  <a:pt x="393" y="0"/>
                  <a:pt x="0" y="393"/>
                  <a:pt x="0" y="878"/>
                </a:cubicBezTo>
                <a:cubicBezTo>
                  <a:pt x="321" y="878"/>
                  <a:pt x="321" y="878"/>
                  <a:pt x="321" y="878"/>
                </a:cubicBezTo>
                <a:cubicBezTo>
                  <a:pt x="321" y="571"/>
                  <a:pt x="571" y="321"/>
                  <a:pt x="878" y="321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4" name="Freeform 110"/>
          <p:cNvSpPr>
            <a:spLocks noEditPoints="1"/>
          </p:cNvSpPr>
          <p:nvPr/>
        </p:nvSpPr>
        <p:spPr bwMode="auto">
          <a:xfrm>
            <a:off x="5494338" y="2832100"/>
            <a:ext cx="282575" cy="227013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5" name="Freeform 111"/>
          <p:cNvSpPr>
            <a:spLocks noEditPoints="1"/>
          </p:cNvSpPr>
          <p:nvPr/>
        </p:nvSpPr>
        <p:spPr bwMode="auto">
          <a:xfrm>
            <a:off x="3333750" y="2828925"/>
            <a:ext cx="279400" cy="233363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6" name="Freeform 112"/>
          <p:cNvSpPr>
            <a:spLocks noEditPoints="1"/>
          </p:cNvSpPr>
          <p:nvPr/>
        </p:nvSpPr>
        <p:spPr bwMode="auto">
          <a:xfrm>
            <a:off x="4448175" y="1698625"/>
            <a:ext cx="280988" cy="233363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7" name="Freeform 113"/>
          <p:cNvSpPr>
            <a:spLocks noEditPoints="1"/>
          </p:cNvSpPr>
          <p:nvPr/>
        </p:nvSpPr>
        <p:spPr bwMode="auto">
          <a:xfrm>
            <a:off x="4416425" y="2787650"/>
            <a:ext cx="309563" cy="252413"/>
          </a:xfrm>
          <a:custGeom>
            <a:avLst/>
            <a:gdLst>
              <a:gd name="T0" fmla="*/ 125 w 162"/>
              <a:gd name="T1" fmla="*/ 29 h 132"/>
              <a:gd name="T2" fmla="*/ 146 w 162"/>
              <a:gd name="T3" fmla="*/ 77 h 132"/>
              <a:gd name="T4" fmla="*/ 162 w 162"/>
              <a:gd name="T5" fmla="*/ 106 h 132"/>
              <a:gd name="T6" fmla="*/ 154 w 162"/>
              <a:gd name="T7" fmla="*/ 125 h 132"/>
              <a:gd name="T8" fmla="*/ 146 w 162"/>
              <a:gd name="T9" fmla="*/ 127 h 132"/>
              <a:gd name="T10" fmla="*/ 21 w 162"/>
              <a:gd name="T11" fmla="*/ 132 h 132"/>
              <a:gd name="T12" fmla="*/ 16 w 162"/>
              <a:gd name="T13" fmla="*/ 125 h 132"/>
              <a:gd name="T14" fmla="*/ 2 w 162"/>
              <a:gd name="T15" fmla="*/ 121 h 132"/>
              <a:gd name="T16" fmla="*/ 3 w 162"/>
              <a:gd name="T17" fmla="*/ 94 h 132"/>
              <a:gd name="T18" fmla="*/ 8 w 162"/>
              <a:gd name="T19" fmla="*/ 58 h 132"/>
              <a:gd name="T20" fmla="*/ 46 w 162"/>
              <a:gd name="T21" fmla="*/ 30 h 132"/>
              <a:gd name="T22" fmla="*/ 97 w 162"/>
              <a:gd name="T23" fmla="*/ 122 h 132"/>
              <a:gd name="T24" fmla="*/ 97 w 162"/>
              <a:gd name="T25" fmla="*/ 117 h 132"/>
              <a:gd name="T26" fmla="*/ 103 w 162"/>
              <a:gd name="T27" fmla="*/ 98 h 132"/>
              <a:gd name="T28" fmla="*/ 117 w 162"/>
              <a:gd name="T29" fmla="*/ 111 h 132"/>
              <a:gd name="T30" fmla="*/ 115 w 162"/>
              <a:gd name="T31" fmla="*/ 88 h 132"/>
              <a:gd name="T32" fmla="*/ 112 w 162"/>
              <a:gd name="T33" fmla="*/ 83 h 132"/>
              <a:gd name="T34" fmla="*/ 112 w 162"/>
              <a:gd name="T35" fmla="*/ 82 h 132"/>
              <a:gd name="T36" fmla="*/ 109 w 162"/>
              <a:gd name="T37" fmla="*/ 79 h 132"/>
              <a:gd name="T38" fmla="*/ 64 w 162"/>
              <a:gd name="T39" fmla="*/ 68 h 132"/>
              <a:gd name="T40" fmla="*/ 50 w 162"/>
              <a:gd name="T41" fmla="*/ 82 h 132"/>
              <a:gd name="T42" fmla="*/ 50 w 162"/>
              <a:gd name="T43" fmla="*/ 82 h 132"/>
              <a:gd name="T44" fmla="*/ 45 w 162"/>
              <a:gd name="T45" fmla="*/ 100 h 132"/>
              <a:gd name="T46" fmla="*/ 59 w 162"/>
              <a:gd name="T47" fmla="*/ 112 h 132"/>
              <a:gd name="T48" fmla="*/ 65 w 162"/>
              <a:gd name="T49" fmla="*/ 98 h 132"/>
              <a:gd name="T50" fmla="*/ 65 w 162"/>
              <a:gd name="T51" fmla="*/ 117 h 132"/>
              <a:gd name="T52" fmla="*/ 81 w 162"/>
              <a:gd name="T53" fmla="*/ 61 h 132"/>
              <a:gd name="T54" fmla="*/ 81 w 162"/>
              <a:gd name="T55" fmla="*/ 11 h 132"/>
              <a:gd name="T56" fmla="*/ 26 w 162"/>
              <a:gd name="T57" fmla="*/ 122 h 132"/>
              <a:gd name="T58" fmla="*/ 37 w 162"/>
              <a:gd name="T59" fmla="*/ 118 h 132"/>
              <a:gd name="T60" fmla="*/ 36 w 162"/>
              <a:gd name="T61" fmla="*/ 86 h 132"/>
              <a:gd name="T62" fmla="*/ 12 w 162"/>
              <a:gd name="T63" fmla="*/ 98 h 132"/>
              <a:gd name="T64" fmla="*/ 11 w 162"/>
              <a:gd name="T65" fmla="*/ 114 h 132"/>
              <a:gd name="T66" fmla="*/ 23 w 162"/>
              <a:gd name="T67" fmla="*/ 102 h 132"/>
              <a:gd name="T68" fmla="*/ 46 w 162"/>
              <a:gd name="T69" fmla="*/ 42 h 132"/>
              <a:gd name="T70" fmla="*/ 37 w 162"/>
              <a:gd name="T71" fmla="*/ 40 h 132"/>
              <a:gd name="T72" fmla="*/ 24 w 162"/>
              <a:gd name="T73" fmla="*/ 71 h 132"/>
              <a:gd name="T74" fmla="*/ 41 w 162"/>
              <a:gd name="T75" fmla="*/ 76 h 132"/>
              <a:gd name="T76" fmla="*/ 56 w 162"/>
              <a:gd name="T77" fmla="*/ 62 h 132"/>
              <a:gd name="T78" fmla="*/ 56 w 162"/>
              <a:gd name="T79" fmla="*/ 61 h 132"/>
              <a:gd name="T80" fmla="*/ 46 w 162"/>
              <a:gd name="T81" fmla="*/ 42 h 132"/>
              <a:gd name="T82" fmla="*/ 136 w 162"/>
              <a:gd name="T83" fmla="*/ 122 h 132"/>
              <a:gd name="T84" fmla="*/ 139 w 162"/>
              <a:gd name="T85" fmla="*/ 102 h 132"/>
              <a:gd name="T86" fmla="*/ 151 w 162"/>
              <a:gd name="T87" fmla="*/ 114 h 132"/>
              <a:gd name="T88" fmla="*/ 150 w 162"/>
              <a:gd name="T89" fmla="*/ 98 h 132"/>
              <a:gd name="T90" fmla="*/ 137 w 162"/>
              <a:gd name="T91" fmla="*/ 84 h 132"/>
              <a:gd name="T92" fmla="*/ 128 w 162"/>
              <a:gd name="T93" fmla="*/ 111 h 132"/>
              <a:gd name="T94" fmla="*/ 136 w 162"/>
              <a:gd name="T95" fmla="*/ 122 h 132"/>
              <a:gd name="T96" fmla="*/ 116 w 162"/>
              <a:gd name="T97" fmla="*/ 42 h 132"/>
              <a:gd name="T98" fmla="*/ 116 w 162"/>
              <a:gd name="T99" fmla="*/ 42 h 132"/>
              <a:gd name="T100" fmla="*/ 106 w 162"/>
              <a:gd name="T101" fmla="*/ 61 h 132"/>
              <a:gd name="T102" fmla="*/ 116 w 162"/>
              <a:gd name="T103" fmla="*/ 72 h 132"/>
              <a:gd name="T104" fmla="*/ 121 w 162"/>
              <a:gd name="T105" fmla="*/ 76 h 132"/>
              <a:gd name="T106" fmla="*/ 138 w 162"/>
              <a:gd name="T107" fmla="*/ 71 h 132"/>
              <a:gd name="T108" fmla="*/ 125 w 162"/>
              <a:gd name="T109" fmla="*/ 4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2" h="132">
                <a:moveTo>
                  <a:pt x="81" y="0"/>
                </a:moveTo>
                <a:cubicBezTo>
                  <a:pt x="99" y="0"/>
                  <a:pt x="114" y="13"/>
                  <a:pt x="116" y="30"/>
                </a:cubicBezTo>
                <a:cubicBezTo>
                  <a:pt x="119" y="30"/>
                  <a:pt x="122" y="29"/>
                  <a:pt x="125" y="29"/>
                </a:cubicBezTo>
                <a:cubicBezTo>
                  <a:pt x="133" y="29"/>
                  <a:pt x="140" y="32"/>
                  <a:pt x="145" y="37"/>
                </a:cubicBezTo>
                <a:cubicBezTo>
                  <a:pt x="150" y="43"/>
                  <a:pt x="154" y="50"/>
                  <a:pt x="154" y="58"/>
                </a:cubicBezTo>
                <a:cubicBezTo>
                  <a:pt x="154" y="65"/>
                  <a:pt x="151" y="72"/>
                  <a:pt x="146" y="77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6" y="87"/>
                  <a:pt x="158" y="90"/>
                  <a:pt x="159" y="94"/>
                </a:cubicBezTo>
                <a:cubicBezTo>
                  <a:pt x="161" y="98"/>
                  <a:pt x="162" y="102"/>
                  <a:pt x="162" y="106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62" y="117"/>
                  <a:pt x="161" y="119"/>
                  <a:pt x="160" y="121"/>
                </a:cubicBezTo>
                <a:cubicBezTo>
                  <a:pt x="158" y="123"/>
                  <a:pt x="156" y="124"/>
                  <a:pt x="154" y="125"/>
                </a:cubicBezTo>
                <a:cubicBezTo>
                  <a:pt x="153" y="125"/>
                  <a:pt x="153" y="125"/>
                  <a:pt x="153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6" y="127"/>
                  <a:pt x="146" y="127"/>
                  <a:pt x="146" y="127"/>
                </a:cubicBezTo>
                <a:cubicBezTo>
                  <a:pt x="146" y="130"/>
                  <a:pt x="144" y="132"/>
                  <a:pt x="141" y="132"/>
                </a:cubicBezTo>
                <a:cubicBezTo>
                  <a:pt x="141" y="132"/>
                  <a:pt x="141" y="132"/>
                  <a:pt x="141" y="132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8" y="132"/>
                  <a:pt x="16" y="130"/>
                  <a:pt x="16" y="127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9" y="125"/>
                  <a:pt x="9" y="125"/>
                  <a:pt x="8" y="125"/>
                </a:cubicBezTo>
                <a:cubicBezTo>
                  <a:pt x="6" y="124"/>
                  <a:pt x="4" y="123"/>
                  <a:pt x="2" y="121"/>
                </a:cubicBezTo>
                <a:cubicBezTo>
                  <a:pt x="1" y="119"/>
                  <a:pt x="0" y="117"/>
                  <a:pt x="0" y="115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2"/>
                  <a:pt x="1" y="98"/>
                  <a:pt x="3" y="94"/>
                </a:cubicBezTo>
                <a:cubicBezTo>
                  <a:pt x="4" y="90"/>
                  <a:pt x="6" y="87"/>
                  <a:pt x="9" y="84"/>
                </a:cubicBezTo>
                <a:cubicBezTo>
                  <a:pt x="16" y="77"/>
                  <a:pt x="16" y="77"/>
                  <a:pt x="16" y="77"/>
                </a:cubicBezTo>
                <a:cubicBezTo>
                  <a:pt x="11" y="72"/>
                  <a:pt x="8" y="65"/>
                  <a:pt x="8" y="58"/>
                </a:cubicBezTo>
                <a:cubicBezTo>
                  <a:pt x="8" y="50"/>
                  <a:pt x="12" y="43"/>
                  <a:pt x="17" y="37"/>
                </a:cubicBezTo>
                <a:cubicBezTo>
                  <a:pt x="22" y="32"/>
                  <a:pt x="29" y="29"/>
                  <a:pt x="37" y="29"/>
                </a:cubicBezTo>
                <a:cubicBezTo>
                  <a:pt x="40" y="29"/>
                  <a:pt x="43" y="30"/>
                  <a:pt x="46" y="30"/>
                </a:cubicBezTo>
                <a:cubicBezTo>
                  <a:pt x="48" y="13"/>
                  <a:pt x="63" y="0"/>
                  <a:pt x="81" y="0"/>
                </a:cubicBezTo>
                <a:close/>
                <a:moveTo>
                  <a:pt x="97" y="122"/>
                </a:moveTo>
                <a:cubicBezTo>
                  <a:pt x="97" y="122"/>
                  <a:pt x="97" y="122"/>
                  <a:pt x="97" y="122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98"/>
                  <a:pt x="97" y="98"/>
                  <a:pt x="97" y="98"/>
                </a:cubicBezTo>
                <a:cubicBezTo>
                  <a:pt x="97" y="96"/>
                  <a:pt x="99" y="95"/>
                  <a:pt x="100" y="95"/>
                </a:cubicBezTo>
                <a:cubicBezTo>
                  <a:pt x="102" y="95"/>
                  <a:pt x="103" y="96"/>
                  <a:pt x="103" y="98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1"/>
                  <a:pt x="117" y="111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17" y="96"/>
                  <a:pt x="117" y="92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4" y="86"/>
                  <a:pt x="113" y="84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1" y="81"/>
                  <a:pt x="110" y="80"/>
                  <a:pt x="109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98" y="68"/>
                  <a:pt x="98" y="68"/>
                  <a:pt x="98" y="68"/>
                </a:cubicBezTo>
                <a:cubicBezTo>
                  <a:pt x="93" y="70"/>
                  <a:pt x="87" y="72"/>
                  <a:pt x="81" y="72"/>
                </a:cubicBezTo>
                <a:cubicBezTo>
                  <a:pt x="75" y="72"/>
                  <a:pt x="69" y="70"/>
                  <a:pt x="64" y="68"/>
                </a:cubicBezTo>
                <a:cubicBezTo>
                  <a:pt x="53" y="79"/>
                  <a:pt x="53" y="79"/>
                  <a:pt x="53" y="79"/>
                </a:cubicBezTo>
                <a:cubicBezTo>
                  <a:pt x="53" y="79"/>
                  <a:pt x="53" y="79"/>
                  <a:pt x="53" y="79"/>
                </a:cubicBezTo>
                <a:cubicBezTo>
                  <a:pt x="52" y="80"/>
                  <a:pt x="51" y="81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4"/>
                  <a:pt x="48" y="86"/>
                  <a:pt x="47" y="88"/>
                </a:cubicBezTo>
                <a:cubicBezTo>
                  <a:pt x="45" y="92"/>
                  <a:pt x="45" y="96"/>
                  <a:pt x="45" y="100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5" y="111"/>
                  <a:pt x="45" y="112"/>
                  <a:pt x="45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6"/>
                  <a:pt x="60" y="95"/>
                  <a:pt x="62" y="95"/>
                </a:cubicBezTo>
                <a:cubicBezTo>
                  <a:pt x="63" y="95"/>
                  <a:pt x="65" y="96"/>
                  <a:pt x="65" y="98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97" y="122"/>
                  <a:pt x="97" y="122"/>
                  <a:pt x="97" y="122"/>
                </a:cubicBezTo>
                <a:close/>
                <a:moveTo>
                  <a:pt x="81" y="61"/>
                </a:moveTo>
                <a:cubicBezTo>
                  <a:pt x="81" y="61"/>
                  <a:pt x="81" y="61"/>
                  <a:pt x="81" y="61"/>
                </a:cubicBezTo>
                <a:cubicBezTo>
                  <a:pt x="95" y="61"/>
                  <a:pt x="106" y="50"/>
                  <a:pt x="106" y="36"/>
                </a:cubicBezTo>
                <a:cubicBezTo>
                  <a:pt x="106" y="22"/>
                  <a:pt x="95" y="11"/>
                  <a:pt x="81" y="11"/>
                </a:cubicBezTo>
                <a:cubicBezTo>
                  <a:pt x="67" y="11"/>
                  <a:pt x="56" y="22"/>
                  <a:pt x="56" y="36"/>
                </a:cubicBezTo>
                <a:cubicBezTo>
                  <a:pt x="56" y="50"/>
                  <a:pt x="67" y="61"/>
                  <a:pt x="81" y="61"/>
                </a:cubicBezTo>
                <a:close/>
                <a:moveTo>
                  <a:pt x="26" y="122"/>
                </a:moveTo>
                <a:cubicBezTo>
                  <a:pt x="26" y="122"/>
                  <a:pt x="26" y="122"/>
                  <a:pt x="26" y="122"/>
                </a:cubicBezTo>
                <a:cubicBezTo>
                  <a:pt x="41" y="122"/>
                  <a:pt x="41" y="122"/>
                  <a:pt x="41" y="122"/>
                </a:cubicBezTo>
                <a:cubicBezTo>
                  <a:pt x="39" y="121"/>
                  <a:pt x="38" y="120"/>
                  <a:pt x="37" y="118"/>
                </a:cubicBezTo>
                <a:cubicBezTo>
                  <a:pt x="35" y="116"/>
                  <a:pt x="34" y="113"/>
                  <a:pt x="34" y="111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5"/>
                  <a:pt x="35" y="90"/>
                  <a:pt x="36" y="86"/>
                </a:cubicBezTo>
                <a:cubicBezTo>
                  <a:pt x="32" y="86"/>
                  <a:pt x="28" y="85"/>
                  <a:pt x="25" y="84"/>
                </a:cubicBezTo>
                <a:cubicBezTo>
                  <a:pt x="17" y="91"/>
                  <a:pt x="17" y="91"/>
                  <a:pt x="17" y="91"/>
                </a:cubicBezTo>
                <a:cubicBezTo>
                  <a:pt x="15" y="94"/>
                  <a:pt x="13" y="96"/>
                  <a:pt x="12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1" y="101"/>
                  <a:pt x="11" y="103"/>
                  <a:pt x="11" y="106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0" y="103"/>
                  <a:pt x="21" y="102"/>
                  <a:pt x="23" y="102"/>
                </a:cubicBezTo>
                <a:cubicBezTo>
                  <a:pt x="25" y="102"/>
                  <a:pt x="26" y="103"/>
                  <a:pt x="26" y="105"/>
                </a:cubicBezTo>
                <a:cubicBezTo>
                  <a:pt x="26" y="122"/>
                  <a:pt x="26" y="122"/>
                  <a:pt x="26" y="122"/>
                </a:cubicBezTo>
                <a:close/>
                <a:moveTo>
                  <a:pt x="46" y="42"/>
                </a:moveTo>
                <a:cubicBezTo>
                  <a:pt x="46" y="42"/>
                  <a:pt x="46" y="42"/>
                  <a:pt x="46" y="42"/>
                </a:cubicBezTo>
                <a:cubicBezTo>
                  <a:pt x="45" y="41"/>
                  <a:pt x="44" y="41"/>
                  <a:pt x="43" y="40"/>
                </a:cubicBezTo>
                <a:cubicBezTo>
                  <a:pt x="41" y="40"/>
                  <a:pt x="39" y="40"/>
                  <a:pt x="37" y="40"/>
                </a:cubicBezTo>
                <a:cubicBezTo>
                  <a:pt x="32" y="40"/>
                  <a:pt x="28" y="42"/>
                  <a:pt x="24" y="45"/>
                </a:cubicBezTo>
                <a:cubicBezTo>
                  <a:pt x="21" y="48"/>
                  <a:pt x="19" y="53"/>
                  <a:pt x="19" y="58"/>
                </a:cubicBezTo>
                <a:cubicBezTo>
                  <a:pt x="19" y="63"/>
                  <a:pt x="21" y="67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8" y="74"/>
                  <a:pt x="32" y="76"/>
                  <a:pt x="37" y="76"/>
                </a:cubicBezTo>
                <a:cubicBezTo>
                  <a:pt x="38" y="76"/>
                  <a:pt x="40" y="76"/>
                  <a:pt x="41" y="76"/>
                </a:cubicBezTo>
                <a:cubicBezTo>
                  <a:pt x="41" y="75"/>
                  <a:pt x="42" y="75"/>
                  <a:pt x="43" y="75"/>
                </a:cubicBezTo>
                <a:cubicBezTo>
                  <a:pt x="44" y="74"/>
                  <a:pt x="45" y="73"/>
                  <a:pt x="46" y="72"/>
                </a:cubicBezTo>
                <a:cubicBezTo>
                  <a:pt x="56" y="62"/>
                  <a:pt x="56" y="62"/>
                  <a:pt x="56" y="62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57"/>
                  <a:pt x="48" y="51"/>
                  <a:pt x="46" y="44"/>
                </a:cubicBezTo>
                <a:cubicBezTo>
                  <a:pt x="46" y="44"/>
                  <a:pt x="46" y="43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lose/>
                <a:moveTo>
                  <a:pt x="136" y="122"/>
                </a:moveTo>
                <a:cubicBezTo>
                  <a:pt x="136" y="122"/>
                  <a:pt x="136" y="122"/>
                  <a:pt x="136" y="122"/>
                </a:cubicBezTo>
                <a:cubicBezTo>
                  <a:pt x="136" y="105"/>
                  <a:pt x="136" y="105"/>
                  <a:pt x="136" y="105"/>
                </a:cubicBezTo>
                <a:cubicBezTo>
                  <a:pt x="136" y="103"/>
                  <a:pt x="137" y="102"/>
                  <a:pt x="139" y="102"/>
                </a:cubicBezTo>
                <a:cubicBezTo>
                  <a:pt x="141" y="102"/>
                  <a:pt x="142" y="103"/>
                  <a:pt x="142" y="105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51" y="114"/>
                  <a:pt x="151" y="114"/>
                  <a:pt x="151" y="114"/>
                </a:cubicBezTo>
                <a:cubicBezTo>
                  <a:pt x="151" y="106"/>
                  <a:pt x="151" y="106"/>
                  <a:pt x="151" y="106"/>
                </a:cubicBezTo>
                <a:cubicBezTo>
                  <a:pt x="151" y="103"/>
                  <a:pt x="151" y="101"/>
                  <a:pt x="150" y="98"/>
                </a:cubicBezTo>
                <a:cubicBezTo>
                  <a:pt x="150" y="98"/>
                  <a:pt x="150" y="98"/>
                  <a:pt x="150" y="98"/>
                </a:cubicBezTo>
                <a:cubicBezTo>
                  <a:pt x="150" y="98"/>
                  <a:pt x="150" y="98"/>
                  <a:pt x="150" y="98"/>
                </a:cubicBezTo>
                <a:cubicBezTo>
                  <a:pt x="149" y="96"/>
                  <a:pt x="147" y="94"/>
                  <a:pt x="145" y="91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4" y="85"/>
                  <a:pt x="130" y="86"/>
                  <a:pt x="126" y="86"/>
                </a:cubicBezTo>
                <a:cubicBezTo>
                  <a:pt x="127" y="90"/>
                  <a:pt x="128" y="95"/>
                  <a:pt x="128" y="100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28" y="113"/>
                  <a:pt x="127" y="116"/>
                  <a:pt x="125" y="118"/>
                </a:cubicBezTo>
                <a:cubicBezTo>
                  <a:pt x="124" y="120"/>
                  <a:pt x="123" y="121"/>
                  <a:pt x="121" y="122"/>
                </a:cubicBezTo>
                <a:cubicBezTo>
                  <a:pt x="136" y="122"/>
                  <a:pt x="136" y="122"/>
                  <a:pt x="136" y="122"/>
                </a:cubicBezTo>
                <a:close/>
                <a:moveTo>
                  <a:pt x="116" y="42"/>
                </a:move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5" y="49"/>
                  <a:pt x="112" y="56"/>
                  <a:pt x="106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7" y="73"/>
                  <a:pt x="118" y="74"/>
                  <a:pt x="119" y="75"/>
                </a:cubicBezTo>
                <a:cubicBezTo>
                  <a:pt x="120" y="75"/>
                  <a:pt x="121" y="75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2" y="76"/>
                  <a:pt x="124" y="76"/>
                  <a:pt x="125" y="76"/>
                </a:cubicBezTo>
                <a:cubicBezTo>
                  <a:pt x="130" y="76"/>
                  <a:pt x="134" y="74"/>
                  <a:pt x="138" y="71"/>
                </a:cubicBezTo>
                <a:cubicBezTo>
                  <a:pt x="141" y="67"/>
                  <a:pt x="143" y="63"/>
                  <a:pt x="143" y="58"/>
                </a:cubicBezTo>
                <a:cubicBezTo>
                  <a:pt x="143" y="53"/>
                  <a:pt x="141" y="48"/>
                  <a:pt x="138" y="45"/>
                </a:cubicBezTo>
                <a:cubicBezTo>
                  <a:pt x="134" y="42"/>
                  <a:pt x="130" y="40"/>
                  <a:pt x="125" y="40"/>
                </a:cubicBezTo>
                <a:cubicBezTo>
                  <a:pt x="123" y="40"/>
                  <a:pt x="121" y="40"/>
                  <a:pt x="120" y="40"/>
                </a:cubicBezTo>
                <a:cubicBezTo>
                  <a:pt x="118" y="41"/>
                  <a:pt x="117" y="41"/>
                  <a:pt x="116" y="4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8" name="Freeform 114"/>
          <p:cNvSpPr>
            <a:spLocks noEditPoints="1"/>
          </p:cNvSpPr>
          <p:nvPr/>
        </p:nvSpPr>
        <p:spPr bwMode="auto">
          <a:xfrm>
            <a:off x="4491038" y="3873500"/>
            <a:ext cx="195262" cy="276225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9" name="Line 115"/>
          <p:cNvSpPr>
            <a:spLocks noChangeShapeType="1"/>
          </p:cNvSpPr>
          <p:nvPr/>
        </p:nvSpPr>
        <p:spPr bwMode="auto">
          <a:xfrm flipH="1">
            <a:off x="3473450" y="1774825"/>
            <a:ext cx="760413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0" name="Line 116"/>
          <p:cNvSpPr>
            <a:spLocks noChangeShapeType="1"/>
          </p:cNvSpPr>
          <p:nvPr/>
        </p:nvSpPr>
        <p:spPr bwMode="auto">
          <a:xfrm>
            <a:off x="3473450" y="3262313"/>
            <a:ext cx="0" cy="7493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1" name="Line 117"/>
          <p:cNvSpPr>
            <a:spLocks noChangeShapeType="1"/>
          </p:cNvSpPr>
          <p:nvPr/>
        </p:nvSpPr>
        <p:spPr bwMode="auto">
          <a:xfrm>
            <a:off x="4913313" y="4011613"/>
            <a:ext cx="720725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2" name="Line 118"/>
          <p:cNvSpPr>
            <a:spLocks noChangeShapeType="1"/>
          </p:cNvSpPr>
          <p:nvPr/>
        </p:nvSpPr>
        <p:spPr bwMode="auto">
          <a:xfrm flipV="1">
            <a:off x="5634038" y="1774825"/>
            <a:ext cx="0" cy="7889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3" name="Rectangle 119"/>
          <p:cNvSpPr>
            <a:spLocks noChangeArrowheads="1"/>
          </p:cNvSpPr>
          <p:nvPr/>
        </p:nvSpPr>
        <p:spPr bwMode="auto">
          <a:xfrm>
            <a:off x="5795963" y="169862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  <a:endParaRPr lang="zh-CN" altLang="en-US" sz="1000" b="1" dirty="0">
              <a:solidFill>
                <a:srgbClr val="594D7B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864" name="Rectangle 120"/>
          <p:cNvSpPr>
            <a:spLocks noChangeArrowheads="1"/>
          </p:cNvSpPr>
          <p:nvPr/>
        </p:nvSpPr>
        <p:spPr bwMode="auto">
          <a:xfrm>
            <a:off x="5795963" y="392747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9DD53E"/>
                </a:solidFill>
              </a:rPr>
              <a:t>Head Title</a:t>
            </a:r>
            <a:endParaRPr lang="zh-CN" altLang="en-US" sz="1000" b="1" dirty="0">
              <a:solidFill>
                <a:srgbClr val="9DD53E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865" name="Rectangle 121"/>
          <p:cNvSpPr>
            <a:spLocks noChangeArrowheads="1"/>
          </p:cNvSpPr>
          <p:nvPr/>
        </p:nvSpPr>
        <p:spPr bwMode="auto">
          <a:xfrm>
            <a:off x="957263" y="169862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Head Title</a:t>
            </a:r>
            <a:endParaRPr lang="zh-CN" altLang="en-US" sz="1000" b="1" dirty="0">
              <a:solidFill>
                <a:srgbClr val="C09CC2"/>
              </a:solidFill>
            </a:endParaRP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866" name="Rectangle 122"/>
          <p:cNvSpPr>
            <a:spLocks noChangeArrowheads="1"/>
          </p:cNvSpPr>
          <p:nvPr/>
        </p:nvSpPr>
        <p:spPr bwMode="auto">
          <a:xfrm>
            <a:off x="957263" y="392747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  <a:endParaRPr lang="zh-CN" altLang="en-US" sz="1000" b="1" dirty="0">
              <a:solidFill>
                <a:srgbClr val="E54B81"/>
              </a:solidFill>
            </a:endParaRP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  <a:endParaRPr lang="en-US" altLang="zh-CN" sz="1400" b="1" dirty="0">
              <a:solidFill>
                <a:srgbClr val="594D7B"/>
              </a:solidFill>
            </a:endParaRPr>
          </a:p>
        </p:txBody>
      </p:sp>
      <p:sp>
        <p:nvSpPr>
          <p:cNvPr id="29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1" name="组合 3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2" name="直接连接符 3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0" name="Freeform 28"/>
          <p:cNvSpPr/>
          <p:nvPr/>
        </p:nvSpPr>
        <p:spPr bwMode="auto">
          <a:xfrm>
            <a:off x="5154613" y="3179763"/>
            <a:ext cx="914400" cy="539750"/>
          </a:xfrm>
          <a:custGeom>
            <a:avLst/>
            <a:gdLst>
              <a:gd name="T0" fmla="*/ 0 w 576"/>
              <a:gd name="T1" fmla="*/ 340 h 340"/>
              <a:gd name="T2" fmla="*/ 576 w 576"/>
              <a:gd name="T3" fmla="*/ 340 h 340"/>
              <a:gd name="T4" fmla="*/ 576 w 576"/>
              <a:gd name="T5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340">
                <a:moveTo>
                  <a:pt x="0" y="340"/>
                </a:moveTo>
                <a:lnTo>
                  <a:pt x="576" y="340"/>
                </a:lnTo>
                <a:lnTo>
                  <a:pt x="576" y="0"/>
                </a:lnTo>
              </a:path>
            </a:pathLst>
          </a:custGeom>
          <a:noFill/>
          <a:ln w="6350" cap="flat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21" name="Line 29"/>
          <p:cNvSpPr>
            <a:spLocks noChangeShapeType="1"/>
          </p:cNvSpPr>
          <p:nvPr/>
        </p:nvSpPr>
        <p:spPr bwMode="auto">
          <a:xfrm>
            <a:off x="5154613" y="1552575"/>
            <a:ext cx="914400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22" name="Freeform 30"/>
          <p:cNvSpPr/>
          <p:nvPr/>
        </p:nvSpPr>
        <p:spPr bwMode="auto">
          <a:xfrm>
            <a:off x="5154613" y="2019300"/>
            <a:ext cx="914400" cy="346075"/>
          </a:xfrm>
          <a:custGeom>
            <a:avLst/>
            <a:gdLst>
              <a:gd name="T0" fmla="*/ 0 w 576"/>
              <a:gd name="T1" fmla="*/ 0 h 218"/>
              <a:gd name="T2" fmla="*/ 576 w 576"/>
              <a:gd name="T3" fmla="*/ 0 h 218"/>
              <a:gd name="T4" fmla="*/ 576 w 576"/>
              <a:gd name="T5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218">
                <a:moveTo>
                  <a:pt x="0" y="0"/>
                </a:moveTo>
                <a:lnTo>
                  <a:pt x="576" y="0"/>
                </a:lnTo>
                <a:lnTo>
                  <a:pt x="576" y="218"/>
                </a:lnTo>
              </a:path>
            </a:pathLst>
          </a:custGeom>
          <a:noFill/>
          <a:ln w="6350" cap="flat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3870" name="Group 78"/>
          <p:cNvGrpSpPr/>
          <p:nvPr/>
        </p:nvGrpSpPr>
        <p:grpSpPr bwMode="auto">
          <a:xfrm>
            <a:off x="4572000" y="1189038"/>
            <a:ext cx="676275" cy="3394075"/>
            <a:chOff x="2880" y="712"/>
            <a:chExt cx="426" cy="2138"/>
          </a:xfrm>
        </p:grpSpPr>
        <p:sp>
          <p:nvSpPr>
            <p:cNvPr id="33825" name="Rectangle 33"/>
            <p:cNvSpPr>
              <a:spLocks noChangeArrowheads="1"/>
            </p:cNvSpPr>
            <p:nvPr/>
          </p:nvSpPr>
          <p:spPr bwMode="auto">
            <a:xfrm>
              <a:off x="2940" y="771"/>
              <a:ext cx="307" cy="1535"/>
            </a:xfrm>
            <a:prstGeom prst="rect">
              <a:avLst/>
            </a:prstGeom>
            <a:noFill/>
            <a:ln w="6350">
              <a:solidFill>
                <a:schemeClr val="bg2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6" name="Freeform 34"/>
            <p:cNvSpPr/>
            <p:nvPr/>
          </p:nvSpPr>
          <p:spPr bwMode="auto">
            <a:xfrm>
              <a:off x="2940" y="771"/>
              <a:ext cx="307" cy="1535"/>
            </a:xfrm>
            <a:custGeom>
              <a:avLst/>
              <a:gdLst>
                <a:gd name="T0" fmla="*/ 307 w 307"/>
                <a:gd name="T1" fmla="*/ 0 h 1535"/>
                <a:gd name="T2" fmla="*/ 0 w 307"/>
                <a:gd name="T3" fmla="*/ 217 h 1535"/>
                <a:gd name="T4" fmla="*/ 143 w 307"/>
                <a:gd name="T5" fmla="*/ 321 h 1535"/>
                <a:gd name="T6" fmla="*/ 307 w 307"/>
                <a:gd name="T7" fmla="*/ 464 h 1535"/>
                <a:gd name="T8" fmla="*/ 143 w 307"/>
                <a:gd name="T9" fmla="*/ 631 h 1535"/>
                <a:gd name="T10" fmla="*/ 0 w 307"/>
                <a:gd name="T11" fmla="*/ 853 h 1535"/>
                <a:gd name="T12" fmla="*/ 111 w 307"/>
                <a:gd name="T13" fmla="*/ 1058 h 1535"/>
                <a:gd name="T14" fmla="*/ 307 w 307"/>
                <a:gd name="T15" fmla="*/ 957 h 1535"/>
                <a:gd name="T16" fmla="*/ 126 w 307"/>
                <a:gd name="T17" fmla="*/ 1269 h 1535"/>
                <a:gd name="T18" fmla="*/ 307 w 307"/>
                <a:gd name="T1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1535">
                  <a:moveTo>
                    <a:pt x="307" y="0"/>
                  </a:moveTo>
                  <a:lnTo>
                    <a:pt x="0" y="217"/>
                  </a:lnTo>
                  <a:lnTo>
                    <a:pt x="143" y="321"/>
                  </a:lnTo>
                  <a:lnTo>
                    <a:pt x="307" y="464"/>
                  </a:lnTo>
                  <a:lnTo>
                    <a:pt x="143" y="631"/>
                  </a:lnTo>
                  <a:lnTo>
                    <a:pt x="0" y="853"/>
                  </a:lnTo>
                  <a:lnTo>
                    <a:pt x="111" y="1058"/>
                  </a:lnTo>
                  <a:lnTo>
                    <a:pt x="307" y="957"/>
                  </a:lnTo>
                  <a:lnTo>
                    <a:pt x="126" y="1269"/>
                  </a:lnTo>
                  <a:lnTo>
                    <a:pt x="307" y="1535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7" name="Freeform 35"/>
            <p:cNvSpPr/>
            <p:nvPr/>
          </p:nvSpPr>
          <p:spPr bwMode="auto">
            <a:xfrm>
              <a:off x="2940" y="2040"/>
              <a:ext cx="307" cy="266"/>
            </a:xfrm>
            <a:custGeom>
              <a:avLst/>
              <a:gdLst>
                <a:gd name="T0" fmla="*/ 0 w 307"/>
                <a:gd name="T1" fmla="*/ 266 h 266"/>
                <a:gd name="T2" fmla="*/ 126 w 307"/>
                <a:gd name="T3" fmla="*/ 0 h 266"/>
                <a:gd name="T4" fmla="*/ 307 w 307"/>
                <a:gd name="T5" fmla="*/ 6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266">
                  <a:moveTo>
                    <a:pt x="0" y="266"/>
                  </a:moveTo>
                  <a:lnTo>
                    <a:pt x="126" y="0"/>
                  </a:lnTo>
                  <a:lnTo>
                    <a:pt x="307" y="64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8" name="Freeform 36"/>
            <p:cNvSpPr/>
            <p:nvPr/>
          </p:nvSpPr>
          <p:spPr bwMode="auto">
            <a:xfrm>
              <a:off x="2940" y="941"/>
              <a:ext cx="307" cy="683"/>
            </a:xfrm>
            <a:custGeom>
              <a:avLst/>
              <a:gdLst>
                <a:gd name="T0" fmla="*/ 0 w 307"/>
                <a:gd name="T1" fmla="*/ 683 h 683"/>
                <a:gd name="T2" fmla="*/ 307 w 307"/>
                <a:gd name="T3" fmla="*/ 553 h 683"/>
                <a:gd name="T4" fmla="*/ 143 w 307"/>
                <a:gd name="T5" fmla="*/ 461 h 683"/>
                <a:gd name="T6" fmla="*/ 0 w 307"/>
                <a:gd name="T7" fmla="*/ 345 h 683"/>
                <a:gd name="T8" fmla="*/ 143 w 307"/>
                <a:gd name="T9" fmla="*/ 151 h 683"/>
                <a:gd name="T10" fmla="*/ 307 w 307"/>
                <a:gd name="T11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683">
                  <a:moveTo>
                    <a:pt x="0" y="683"/>
                  </a:moveTo>
                  <a:lnTo>
                    <a:pt x="307" y="553"/>
                  </a:lnTo>
                  <a:lnTo>
                    <a:pt x="143" y="461"/>
                  </a:lnTo>
                  <a:lnTo>
                    <a:pt x="0" y="345"/>
                  </a:lnTo>
                  <a:lnTo>
                    <a:pt x="143" y="151"/>
                  </a:lnTo>
                  <a:lnTo>
                    <a:pt x="307" y="0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9" name="Oval 37"/>
            <p:cNvSpPr>
              <a:spLocks noChangeArrowheads="1"/>
            </p:cNvSpPr>
            <p:nvPr/>
          </p:nvSpPr>
          <p:spPr bwMode="auto">
            <a:xfrm>
              <a:off x="2880" y="712"/>
              <a:ext cx="119" cy="119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0" name="Oval 38"/>
            <p:cNvSpPr>
              <a:spLocks noChangeArrowheads="1"/>
            </p:cNvSpPr>
            <p:nvPr/>
          </p:nvSpPr>
          <p:spPr bwMode="auto">
            <a:xfrm>
              <a:off x="3023" y="1034"/>
              <a:ext cx="119" cy="117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1" name="Oval 39"/>
            <p:cNvSpPr>
              <a:spLocks noChangeArrowheads="1"/>
            </p:cNvSpPr>
            <p:nvPr/>
          </p:nvSpPr>
          <p:spPr bwMode="auto">
            <a:xfrm>
              <a:off x="3023" y="1343"/>
              <a:ext cx="119" cy="118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2" name="Oval 40"/>
            <p:cNvSpPr>
              <a:spLocks noChangeArrowheads="1"/>
            </p:cNvSpPr>
            <p:nvPr/>
          </p:nvSpPr>
          <p:spPr bwMode="auto">
            <a:xfrm>
              <a:off x="2880" y="1565"/>
              <a:ext cx="119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3" name="Oval 41"/>
            <p:cNvSpPr>
              <a:spLocks noChangeArrowheads="1"/>
            </p:cNvSpPr>
            <p:nvPr/>
          </p:nvSpPr>
          <p:spPr bwMode="auto">
            <a:xfrm>
              <a:off x="2992" y="1772"/>
              <a:ext cx="117" cy="117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4" name="Oval 42"/>
            <p:cNvSpPr>
              <a:spLocks noChangeArrowheads="1"/>
            </p:cNvSpPr>
            <p:nvPr/>
          </p:nvSpPr>
          <p:spPr bwMode="auto">
            <a:xfrm>
              <a:off x="3190" y="1176"/>
              <a:ext cx="116" cy="118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5" name="Oval 43"/>
            <p:cNvSpPr>
              <a:spLocks noChangeArrowheads="1"/>
            </p:cNvSpPr>
            <p:nvPr/>
          </p:nvSpPr>
          <p:spPr bwMode="auto">
            <a:xfrm>
              <a:off x="3190" y="1670"/>
              <a:ext cx="116" cy="117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6" name="Oval 44"/>
            <p:cNvSpPr>
              <a:spLocks noChangeArrowheads="1"/>
            </p:cNvSpPr>
            <p:nvPr/>
          </p:nvSpPr>
          <p:spPr bwMode="auto">
            <a:xfrm>
              <a:off x="3009" y="1981"/>
              <a:ext cx="116" cy="118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7" name="Oval 45"/>
            <p:cNvSpPr>
              <a:spLocks noChangeArrowheads="1"/>
            </p:cNvSpPr>
            <p:nvPr/>
          </p:nvSpPr>
          <p:spPr bwMode="auto">
            <a:xfrm>
              <a:off x="3190" y="712"/>
              <a:ext cx="116" cy="119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8" name="Oval 46"/>
            <p:cNvSpPr>
              <a:spLocks noChangeArrowheads="1"/>
            </p:cNvSpPr>
            <p:nvPr/>
          </p:nvSpPr>
          <p:spPr bwMode="auto">
            <a:xfrm>
              <a:off x="3053" y="730"/>
              <a:ext cx="82" cy="83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9" name="Oval 47"/>
            <p:cNvSpPr>
              <a:spLocks noChangeArrowheads="1"/>
            </p:cNvSpPr>
            <p:nvPr/>
          </p:nvSpPr>
          <p:spPr bwMode="auto">
            <a:xfrm>
              <a:off x="2880" y="2247"/>
              <a:ext cx="119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0" name="Oval 48"/>
            <p:cNvSpPr>
              <a:spLocks noChangeArrowheads="1"/>
            </p:cNvSpPr>
            <p:nvPr/>
          </p:nvSpPr>
          <p:spPr bwMode="auto">
            <a:xfrm>
              <a:off x="3190" y="2247"/>
              <a:ext cx="116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1" name="Oval 49"/>
            <p:cNvSpPr>
              <a:spLocks noChangeArrowheads="1"/>
            </p:cNvSpPr>
            <p:nvPr/>
          </p:nvSpPr>
          <p:spPr bwMode="auto">
            <a:xfrm>
              <a:off x="3053" y="2265"/>
              <a:ext cx="82" cy="82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2" name="Oval 50"/>
            <p:cNvSpPr>
              <a:spLocks noChangeArrowheads="1"/>
            </p:cNvSpPr>
            <p:nvPr/>
          </p:nvSpPr>
          <p:spPr bwMode="auto">
            <a:xfrm>
              <a:off x="2880" y="939"/>
              <a:ext cx="83" cy="82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3" name="Oval 51"/>
            <p:cNvSpPr>
              <a:spLocks noChangeArrowheads="1"/>
            </p:cNvSpPr>
            <p:nvPr/>
          </p:nvSpPr>
          <p:spPr bwMode="auto">
            <a:xfrm>
              <a:off x="2898" y="1245"/>
              <a:ext cx="83" cy="82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4" name="Oval 52"/>
            <p:cNvSpPr>
              <a:spLocks noChangeArrowheads="1"/>
            </p:cNvSpPr>
            <p:nvPr/>
          </p:nvSpPr>
          <p:spPr bwMode="auto">
            <a:xfrm>
              <a:off x="2898" y="1893"/>
              <a:ext cx="83" cy="83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5" name="Oval 53"/>
            <p:cNvSpPr>
              <a:spLocks noChangeArrowheads="1"/>
            </p:cNvSpPr>
            <p:nvPr/>
          </p:nvSpPr>
          <p:spPr bwMode="auto">
            <a:xfrm>
              <a:off x="3208" y="900"/>
              <a:ext cx="80" cy="82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6" name="Oval 54"/>
            <p:cNvSpPr>
              <a:spLocks noChangeArrowheads="1"/>
            </p:cNvSpPr>
            <p:nvPr/>
          </p:nvSpPr>
          <p:spPr bwMode="auto">
            <a:xfrm>
              <a:off x="3208" y="1453"/>
              <a:ext cx="80" cy="82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7" name="Oval 55"/>
            <p:cNvSpPr>
              <a:spLocks noChangeArrowheads="1"/>
            </p:cNvSpPr>
            <p:nvPr/>
          </p:nvSpPr>
          <p:spPr bwMode="auto">
            <a:xfrm>
              <a:off x="3208" y="2063"/>
              <a:ext cx="80" cy="82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3848" name="Group 56"/>
            <p:cNvGrpSpPr/>
            <p:nvPr/>
          </p:nvGrpSpPr>
          <p:grpSpPr bwMode="auto">
            <a:xfrm>
              <a:off x="2940" y="2431"/>
              <a:ext cx="307" cy="419"/>
              <a:chOff x="2963" y="2431"/>
              <a:chExt cx="307" cy="419"/>
            </a:xfrm>
          </p:grpSpPr>
          <p:sp>
            <p:nvSpPr>
              <p:cNvPr id="33849" name="Freeform 57"/>
              <p:cNvSpPr/>
              <p:nvPr/>
            </p:nvSpPr>
            <p:spPr bwMode="auto">
              <a:xfrm>
                <a:off x="3068" y="2715"/>
                <a:ext cx="99" cy="135"/>
              </a:xfrm>
              <a:custGeom>
                <a:avLst/>
                <a:gdLst>
                  <a:gd name="T0" fmla="*/ 0 w 60"/>
                  <a:gd name="T1" fmla="*/ 0 h 82"/>
                  <a:gd name="T2" fmla="*/ 30 w 60"/>
                  <a:gd name="T3" fmla="*/ 82 h 82"/>
                  <a:gd name="T4" fmla="*/ 60 w 60"/>
                  <a:gd name="T5" fmla="*/ 0 h 82"/>
                  <a:gd name="T6" fmla="*/ 30 w 60"/>
                  <a:gd name="T7" fmla="*/ 3 h 82"/>
                  <a:gd name="T8" fmla="*/ 0 w 6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2">
                    <a:moveTo>
                      <a:pt x="0" y="0"/>
                    </a:moveTo>
                    <a:cubicBezTo>
                      <a:pt x="30" y="82"/>
                      <a:pt x="30" y="82"/>
                      <a:pt x="30" y="8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0" y="2"/>
                      <a:pt x="40" y="3"/>
                      <a:pt x="30" y="3"/>
                    </a:cubicBezTo>
                    <a:cubicBezTo>
                      <a:pt x="20" y="3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0" name="Freeform 58"/>
              <p:cNvSpPr/>
              <p:nvPr/>
            </p:nvSpPr>
            <p:spPr bwMode="auto">
              <a:xfrm>
                <a:off x="2963" y="2431"/>
                <a:ext cx="307" cy="289"/>
              </a:xfrm>
              <a:custGeom>
                <a:avLst/>
                <a:gdLst>
                  <a:gd name="T0" fmla="*/ 0 w 187"/>
                  <a:gd name="T1" fmla="*/ 0 h 176"/>
                  <a:gd name="T2" fmla="*/ 64 w 187"/>
                  <a:gd name="T3" fmla="*/ 173 h 176"/>
                  <a:gd name="T4" fmla="*/ 94 w 187"/>
                  <a:gd name="T5" fmla="*/ 176 h 176"/>
                  <a:gd name="T6" fmla="*/ 124 w 187"/>
                  <a:gd name="T7" fmla="*/ 173 h 176"/>
                  <a:gd name="T8" fmla="*/ 187 w 187"/>
                  <a:gd name="T9" fmla="*/ 0 h 176"/>
                  <a:gd name="T10" fmla="*/ 0 w 187"/>
                  <a:gd name="T1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76">
                    <a:moveTo>
                      <a:pt x="0" y="0"/>
                    </a:moveTo>
                    <a:cubicBezTo>
                      <a:pt x="64" y="173"/>
                      <a:pt x="64" y="173"/>
                      <a:pt x="64" y="173"/>
                    </a:cubicBezTo>
                    <a:cubicBezTo>
                      <a:pt x="74" y="175"/>
                      <a:pt x="84" y="176"/>
                      <a:pt x="94" y="176"/>
                    </a:cubicBezTo>
                    <a:cubicBezTo>
                      <a:pt x="104" y="176"/>
                      <a:pt x="114" y="175"/>
                      <a:pt x="124" y="173"/>
                    </a:cubicBezTo>
                    <a:cubicBezTo>
                      <a:pt x="187" y="0"/>
                      <a:pt x="187" y="0"/>
                      <a:pt x="1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3851" name="Oval 59"/>
          <p:cNvSpPr>
            <a:spLocks noChangeArrowheads="1"/>
          </p:cNvSpPr>
          <p:nvPr/>
        </p:nvSpPr>
        <p:spPr bwMode="auto">
          <a:xfrm>
            <a:off x="684213" y="3651250"/>
            <a:ext cx="579437" cy="579438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3852" name="Oval 60"/>
          <p:cNvSpPr>
            <a:spLocks noChangeArrowheads="1"/>
          </p:cNvSpPr>
          <p:nvPr/>
        </p:nvSpPr>
        <p:spPr bwMode="auto">
          <a:xfrm>
            <a:off x="1619250" y="3651250"/>
            <a:ext cx="579438" cy="579438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3853" name="Oval 61"/>
          <p:cNvSpPr>
            <a:spLocks noChangeArrowheads="1"/>
          </p:cNvSpPr>
          <p:nvPr/>
        </p:nvSpPr>
        <p:spPr bwMode="auto">
          <a:xfrm>
            <a:off x="2552700" y="3651250"/>
            <a:ext cx="579438" cy="579438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33854" name="Group 62"/>
          <p:cNvGrpSpPr/>
          <p:nvPr/>
        </p:nvGrpSpPr>
        <p:grpSpPr bwMode="auto">
          <a:xfrm>
            <a:off x="2743200" y="3810000"/>
            <a:ext cx="201613" cy="255588"/>
            <a:chOff x="2234" y="2038"/>
            <a:chExt cx="127" cy="161"/>
          </a:xfrm>
        </p:grpSpPr>
        <p:sp>
          <p:nvSpPr>
            <p:cNvPr id="33855" name="Freeform 63"/>
            <p:cNvSpPr/>
            <p:nvPr/>
          </p:nvSpPr>
          <p:spPr bwMode="auto">
            <a:xfrm>
              <a:off x="2234" y="2038"/>
              <a:ext cx="127" cy="161"/>
            </a:xfrm>
            <a:custGeom>
              <a:avLst/>
              <a:gdLst>
                <a:gd name="T0" fmla="*/ 17 w 77"/>
                <a:gd name="T1" fmla="*/ 90 h 98"/>
                <a:gd name="T2" fmla="*/ 9 w 77"/>
                <a:gd name="T3" fmla="*/ 90 h 98"/>
                <a:gd name="T4" fmla="*/ 9 w 77"/>
                <a:gd name="T5" fmla="*/ 8 h 98"/>
                <a:gd name="T6" fmla="*/ 72 w 77"/>
                <a:gd name="T7" fmla="*/ 8 h 98"/>
                <a:gd name="T8" fmla="*/ 77 w 77"/>
                <a:gd name="T9" fmla="*/ 4 h 98"/>
                <a:gd name="T10" fmla="*/ 72 w 77"/>
                <a:gd name="T11" fmla="*/ 0 h 98"/>
                <a:gd name="T12" fmla="*/ 4 w 77"/>
                <a:gd name="T13" fmla="*/ 0 h 98"/>
                <a:gd name="T14" fmla="*/ 0 w 77"/>
                <a:gd name="T15" fmla="*/ 4 h 98"/>
                <a:gd name="T16" fmla="*/ 0 w 77"/>
                <a:gd name="T17" fmla="*/ 94 h 98"/>
                <a:gd name="T18" fmla="*/ 4 w 77"/>
                <a:gd name="T19" fmla="*/ 98 h 98"/>
                <a:gd name="T20" fmla="*/ 17 w 77"/>
                <a:gd name="T21" fmla="*/ 98 h 98"/>
                <a:gd name="T22" fmla="*/ 21 w 77"/>
                <a:gd name="T23" fmla="*/ 94 h 98"/>
                <a:gd name="T24" fmla="*/ 17 w 77"/>
                <a:gd name="T25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8">
                  <a:moveTo>
                    <a:pt x="17" y="90"/>
                  </a:moveTo>
                  <a:cubicBezTo>
                    <a:pt x="9" y="90"/>
                    <a:pt x="9" y="90"/>
                    <a:pt x="9" y="9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8"/>
                    <a:pt x="77" y="6"/>
                    <a:pt x="77" y="4"/>
                  </a:cubicBezTo>
                  <a:cubicBezTo>
                    <a:pt x="77" y="1"/>
                    <a:pt x="75" y="0"/>
                    <a:pt x="7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2" y="98"/>
                    <a:pt x="4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9" y="98"/>
                    <a:pt x="21" y="97"/>
                    <a:pt x="21" y="94"/>
                  </a:cubicBezTo>
                  <a:cubicBezTo>
                    <a:pt x="21" y="92"/>
                    <a:pt x="19" y="90"/>
                    <a:pt x="17" y="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6" name="Freeform 64"/>
            <p:cNvSpPr/>
            <p:nvPr/>
          </p:nvSpPr>
          <p:spPr bwMode="auto">
            <a:xfrm>
              <a:off x="2313" y="2132"/>
              <a:ext cx="48" cy="67"/>
            </a:xfrm>
            <a:custGeom>
              <a:avLst/>
              <a:gdLst>
                <a:gd name="T0" fmla="*/ 24 w 29"/>
                <a:gd name="T1" fmla="*/ 0 h 41"/>
                <a:gd name="T2" fmla="*/ 20 w 29"/>
                <a:gd name="T3" fmla="*/ 5 h 41"/>
                <a:gd name="T4" fmla="*/ 20 w 29"/>
                <a:gd name="T5" fmla="*/ 33 h 41"/>
                <a:gd name="T6" fmla="*/ 4 w 29"/>
                <a:gd name="T7" fmla="*/ 33 h 41"/>
                <a:gd name="T8" fmla="*/ 0 w 29"/>
                <a:gd name="T9" fmla="*/ 37 h 41"/>
                <a:gd name="T10" fmla="*/ 4 w 29"/>
                <a:gd name="T11" fmla="*/ 41 h 41"/>
                <a:gd name="T12" fmla="*/ 24 w 29"/>
                <a:gd name="T13" fmla="*/ 41 h 41"/>
                <a:gd name="T14" fmla="*/ 27 w 29"/>
                <a:gd name="T15" fmla="*/ 40 h 41"/>
                <a:gd name="T16" fmla="*/ 29 w 29"/>
                <a:gd name="T17" fmla="*/ 37 h 41"/>
                <a:gd name="T18" fmla="*/ 29 w 29"/>
                <a:gd name="T19" fmla="*/ 5 h 41"/>
                <a:gd name="T20" fmla="*/ 24 w 29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41">
                  <a:moveTo>
                    <a:pt x="24" y="0"/>
                  </a:moveTo>
                  <a:cubicBezTo>
                    <a:pt x="22" y="0"/>
                    <a:pt x="20" y="2"/>
                    <a:pt x="20" y="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5"/>
                    <a:pt x="0" y="37"/>
                  </a:cubicBezTo>
                  <a:cubicBezTo>
                    <a:pt x="0" y="40"/>
                    <a:pt x="2" y="41"/>
                    <a:pt x="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6" y="41"/>
                    <a:pt x="27" y="41"/>
                    <a:pt x="27" y="40"/>
                  </a:cubicBezTo>
                  <a:cubicBezTo>
                    <a:pt x="28" y="39"/>
                    <a:pt x="29" y="38"/>
                    <a:pt x="29" y="3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2"/>
                    <a:pt x="27" y="0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7" name="Freeform 65"/>
            <p:cNvSpPr>
              <a:spLocks noEditPoints="1"/>
            </p:cNvSpPr>
            <p:nvPr/>
          </p:nvSpPr>
          <p:spPr bwMode="auto">
            <a:xfrm>
              <a:off x="2279" y="2071"/>
              <a:ext cx="78" cy="115"/>
            </a:xfrm>
            <a:custGeom>
              <a:avLst/>
              <a:gdLst>
                <a:gd name="T0" fmla="*/ 42 w 48"/>
                <a:gd name="T1" fmla="*/ 2 h 70"/>
                <a:gd name="T2" fmla="*/ 37 w 48"/>
                <a:gd name="T3" fmla="*/ 0 h 70"/>
                <a:gd name="T4" fmla="*/ 28 w 48"/>
                <a:gd name="T5" fmla="*/ 5 h 70"/>
                <a:gd name="T6" fmla="*/ 1 w 48"/>
                <a:gd name="T7" fmla="*/ 53 h 70"/>
                <a:gd name="T8" fmla="*/ 0 w 48"/>
                <a:gd name="T9" fmla="*/ 55 h 70"/>
                <a:gd name="T10" fmla="*/ 1 w 48"/>
                <a:gd name="T11" fmla="*/ 66 h 70"/>
                <a:gd name="T12" fmla="*/ 3 w 48"/>
                <a:gd name="T13" fmla="*/ 69 h 70"/>
                <a:gd name="T14" fmla="*/ 5 w 48"/>
                <a:gd name="T15" fmla="*/ 70 h 70"/>
                <a:gd name="T16" fmla="*/ 7 w 48"/>
                <a:gd name="T17" fmla="*/ 69 h 70"/>
                <a:gd name="T18" fmla="*/ 17 w 48"/>
                <a:gd name="T19" fmla="*/ 64 h 70"/>
                <a:gd name="T20" fmla="*/ 18 w 48"/>
                <a:gd name="T21" fmla="*/ 63 h 70"/>
                <a:gd name="T22" fmla="*/ 46 w 48"/>
                <a:gd name="T23" fmla="*/ 15 h 70"/>
                <a:gd name="T24" fmla="*/ 42 w 48"/>
                <a:gd name="T25" fmla="*/ 2 h 70"/>
                <a:gd name="T26" fmla="*/ 38 w 48"/>
                <a:gd name="T27" fmla="*/ 11 h 70"/>
                <a:gd name="T28" fmla="*/ 11 w 48"/>
                <a:gd name="T29" fmla="*/ 57 h 70"/>
                <a:gd name="T30" fmla="*/ 9 w 48"/>
                <a:gd name="T31" fmla="*/ 59 h 70"/>
                <a:gd name="T32" fmla="*/ 9 w 48"/>
                <a:gd name="T33" fmla="*/ 56 h 70"/>
                <a:gd name="T34" fmla="*/ 36 w 48"/>
                <a:gd name="T35" fmla="*/ 9 h 70"/>
                <a:gd name="T36" fmla="*/ 38 w 48"/>
                <a:gd name="T37" fmla="*/ 9 h 70"/>
                <a:gd name="T38" fmla="*/ 38 w 48"/>
                <a:gd name="T39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70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33" y="0"/>
                    <a:pt x="30" y="2"/>
                    <a:pt x="28" y="5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9"/>
                    <a:pt x="3" y="69"/>
                  </a:cubicBezTo>
                  <a:cubicBezTo>
                    <a:pt x="3" y="70"/>
                    <a:pt x="4" y="70"/>
                    <a:pt x="5" y="70"/>
                  </a:cubicBezTo>
                  <a:cubicBezTo>
                    <a:pt x="6" y="70"/>
                    <a:pt x="6" y="70"/>
                    <a:pt x="7" y="69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64"/>
                    <a:pt x="18" y="63"/>
                    <a:pt x="18" y="63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8" y="10"/>
                    <a:pt x="47" y="4"/>
                    <a:pt x="42" y="2"/>
                  </a:cubicBezTo>
                  <a:moveTo>
                    <a:pt x="38" y="11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7" y="8"/>
                    <a:pt x="38" y="9"/>
                  </a:cubicBezTo>
                  <a:cubicBezTo>
                    <a:pt x="38" y="9"/>
                    <a:pt x="39" y="10"/>
                    <a:pt x="38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8" name="Freeform 66"/>
            <p:cNvSpPr/>
            <p:nvPr/>
          </p:nvSpPr>
          <p:spPr bwMode="auto">
            <a:xfrm>
              <a:off x="2257" y="2084"/>
              <a:ext cx="49" cy="13"/>
            </a:xfrm>
            <a:custGeom>
              <a:avLst/>
              <a:gdLst>
                <a:gd name="T0" fmla="*/ 30 w 30"/>
                <a:gd name="T1" fmla="*/ 4 h 8"/>
                <a:gd name="T2" fmla="*/ 26 w 30"/>
                <a:gd name="T3" fmla="*/ 0 h 8"/>
                <a:gd name="T4" fmla="*/ 4 w 30"/>
                <a:gd name="T5" fmla="*/ 0 h 8"/>
                <a:gd name="T6" fmla="*/ 0 w 30"/>
                <a:gd name="T7" fmla="*/ 4 h 8"/>
                <a:gd name="T8" fmla="*/ 4 w 30"/>
                <a:gd name="T9" fmla="*/ 8 h 8"/>
                <a:gd name="T10" fmla="*/ 26 w 30"/>
                <a:gd name="T11" fmla="*/ 8 h 8"/>
                <a:gd name="T12" fmla="*/ 30 w 30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9" name="Freeform 67"/>
            <p:cNvSpPr/>
            <p:nvPr/>
          </p:nvSpPr>
          <p:spPr bwMode="auto">
            <a:xfrm>
              <a:off x="2257" y="2110"/>
              <a:ext cx="31" cy="15"/>
            </a:xfrm>
            <a:custGeom>
              <a:avLst/>
              <a:gdLst>
                <a:gd name="T0" fmla="*/ 4 w 19"/>
                <a:gd name="T1" fmla="*/ 0 h 9"/>
                <a:gd name="T2" fmla="*/ 0 w 19"/>
                <a:gd name="T3" fmla="*/ 5 h 9"/>
                <a:gd name="T4" fmla="*/ 4 w 19"/>
                <a:gd name="T5" fmla="*/ 9 h 9"/>
                <a:gd name="T6" fmla="*/ 15 w 19"/>
                <a:gd name="T7" fmla="*/ 9 h 9"/>
                <a:gd name="T8" fmla="*/ 19 w 19"/>
                <a:gd name="T9" fmla="*/ 5 h 9"/>
                <a:gd name="T10" fmla="*/ 15 w 19"/>
                <a:gd name="T11" fmla="*/ 0 h 9"/>
                <a:gd name="T12" fmla="*/ 4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9"/>
                    <a:pt x="19" y="7"/>
                    <a:pt x="19" y="5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60" name="Group 68"/>
          <p:cNvGrpSpPr/>
          <p:nvPr/>
        </p:nvGrpSpPr>
        <p:grpSpPr bwMode="auto">
          <a:xfrm>
            <a:off x="1778000" y="3810000"/>
            <a:ext cx="258763" cy="258763"/>
            <a:chOff x="1714" y="2038"/>
            <a:chExt cx="163" cy="163"/>
          </a:xfrm>
        </p:grpSpPr>
        <p:sp>
          <p:nvSpPr>
            <p:cNvPr id="33861" name="Freeform 69"/>
            <p:cNvSpPr>
              <a:spLocks noEditPoints="1"/>
            </p:cNvSpPr>
            <p:nvPr/>
          </p:nvSpPr>
          <p:spPr bwMode="auto">
            <a:xfrm>
              <a:off x="1714" y="2038"/>
              <a:ext cx="163" cy="163"/>
            </a:xfrm>
            <a:custGeom>
              <a:avLst/>
              <a:gdLst>
                <a:gd name="T0" fmla="*/ 96 w 99"/>
                <a:gd name="T1" fmla="*/ 39 h 99"/>
                <a:gd name="T2" fmla="*/ 86 w 99"/>
                <a:gd name="T3" fmla="*/ 33 h 99"/>
                <a:gd name="T4" fmla="*/ 89 w 99"/>
                <a:gd name="T5" fmla="*/ 21 h 99"/>
                <a:gd name="T6" fmla="*/ 75 w 99"/>
                <a:gd name="T7" fmla="*/ 10 h 99"/>
                <a:gd name="T8" fmla="*/ 63 w 99"/>
                <a:gd name="T9" fmla="*/ 12 h 99"/>
                <a:gd name="T10" fmla="*/ 57 w 99"/>
                <a:gd name="T11" fmla="*/ 1 h 99"/>
                <a:gd name="T12" fmla="*/ 39 w 99"/>
                <a:gd name="T13" fmla="*/ 4 h 99"/>
                <a:gd name="T14" fmla="*/ 32 w 99"/>
                <a:gd name="T15" fmla="*/ 13 h 99"/>
                <a:gd name="T16" fmla="*/ 20 w 99"/>
                <a:gd name="T17" fmla="*/ 10 h 99"/>
                <a:gd name="T18" fmla="*/ 9 w 99"/>
                <a:gd name="T19" fmla="*/ 25 h 99"/>
                <a:gd name="T20" fmla="*/ 11 w 99"/>
                <a:gd name="T21" fmla="*/ 36 h 99"/>
                <a:gd name="T22" fmla="*/ 1 w 99"/>
                <a:gd name="T23" fmla="*/ 43 h 99"/>
                <a:gd name="T24" fmla="*/ 1 w 99"/>
                <a:gd name="T25" fmla="*/ 58 h 99"/>
                <a:gd name="T26" fmla="*/ 11 w 99"/>
                <a:gd name="T27" fmla="*/ 64 h 99"/>
                <a:gd name="T28" fmla="*/ 9 w 99"/>
                <a:gd name="T29" fmla="*/ 75 h 99"/>
                <a:gd name="T30" fmla="*/ 20 w 99"/>
                <a:gd name="T31" fmla="*/ 90 h 99"/>
                <a:gd name="T32" fmla="*/ 32 w 99"/>
                <a:gd name="T33" fmla="*/ 87 h 99"/>
                <a:gd name="T34" fmla="*/ 39 w 99"/>
                <a:gd name="T35" fmla="*/ 96 h 99"/>
                <a:gd name="T36" fmla="*/ 50 w 99"/>
                <a:gd name="T37" fmla="*/ 99 h 99"/>
                <a:gd name="T38" fmla="*/ 61 w 99"/>
                <a:gd name="T39" fmla="*/ 96 h 99"/>
                <a:gd name="T40" fmla="*/ 67 w 99"/>
                <a:gd name="T41" fmla="*/ 87 h 99"/>
                <a:gd name="T42" fmla="*/ 79 w 99"/>
                <a:gd name="T43" fmla="*/ 90 h 99"/>
                <a:gd name="T44" fmla="*/ 90 w 99"/>
                <a:gd name="T45" fmla="*/ 75 h 99"/>
                <a:gd name="T46" fmla="*/ 88 w 99"/>
                <a:gd name="T47" fmla="*/ 64 h 99"/>
                <a:gd name="T48" fmla="*/ 98 w 99"/>
                <a:gd name="T49" fmla="*/ 58 h 99"/>
                <a:gd name="T50" fmla="*/ 98 w 99"/>
                <a:gd name="T51" fmla="*/ 43 h 99"/>
                <a:gd name="T52" fmla="*/ 83 w 99"/>
                <a:gd name="T53" fmla="*/ 56 h 99"/>
                <a:gd name="T54" fmla="*/ 78 w 99"/>
                <a:gd name="T55" fmla="*/ 65 h 99"/>
                <a:gd name="T56" fmla="*/ 81 w 99"/>
                <a:gd name="T57" fmla="*/ 76 h 99"/>
                <a:gd name="T58" fmla="*/ 69 w 99"/>
                <a:gd name="T59" fmla="*/ 78 h 99"/>
                <a:gd name="T60" fmla="*/ 59 w 99"/>
                <a:gd name="T61" fmla="*/ 81 h 99"/>
                <a:gd name="T62" fmla="*/ 53 w 99"/>
                <a:gd name="T63" fmla="*/ 91 h 99"/>
                <a:gd name="T64" fmla="*/ 43 w 99"/>
                <a:gd name="T65" fmla="*/ 83 h 99"/>
                <a:gd name="T66" fmla="*/ 34 w 99"/>
                <a:gd name="T67" fmla="*/ 78 h 99"/>
                <a:gd name="T68" fmla="*/ 24 w 99"/>
                <a:gd name="T69" fmla="*/ 81 h 99"/>
                <a:gd name="T70" fmla="*/ 22 w 99"/>
                <a:gd name="T71" fmla="*/ 69 h 99"/>
                <a:gd name="T72" fmla="*/ 19 w 99"/>
                <a:gd name="T73" fmla="*/ 59 h 99"/>
                <a:gd name="T74" fmla="*/ 9 w 99"/>
                <a:gd name="T75" fmla="*/ 54 h 99"/>
                <a:gd name="T76" fmla="*/ 9 w 99"/>
                <a:gd name="T77" fmla="*/ 46 h 99"/>
                <a:gd name="T78" fmla="*/ 19 w 99"/>
                <a:gd name="T79" fmla="*/ 41 h 99"/>
                <a:gd name="T80" fmla="*/ 22 w 99"/>
                <a:gd name="T81" fmla="*/ 31 h 99"/>
                <a:gd name="T82" fmla="*/ 24 w 99"/>
                <a:gd name="T83" fmla="*/ 19 h 99"/>
                <a:gd name="T84" fmla="*/ 34 w 99"/>
                <a:gd name="T85" fmla="*/ 22 h 99"/>
                <a:gd name="T86" fmla="*/ 43 w 99"/>
                <a:gd name="T87" fmla="*/ 17 h 99"/>
                <a:gd name="T88" fmla="*/ 53 w 99"/>
                <a:gd name="T89" fmla="*/ 9 h 99"/>
                <a:gd name="T90" fmla="*/ 59 w 99"/>
                <a:gd name="T91" fmla="*/ 19 h 99"/>
                <a:gd name="T92" fmla="*/ 69 w 99"/>
                <a:gd name="T93" fmla="*/ 22 h 99"/>
                <a:gd name="T94" fmla="*/ 81 w 99"/>
                <a:gd name="T95" fmla="*/ 24 h 99"/>
                <a:gd name="T96" fmla="*/ 78 w 99"/>
                <a:gd name="T97" fmla="*/ 35 h 99"/>
                <a:gd name="T98" fmla="*/ 83 w 99"/>
                <a:gd name="T99" fmla="*/ 44 h 99"/>
                <a:gd name="T100" fmla="*/ 91 w 99"/>
                <a:gd name="T101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" h="99">
                  <a:moveTo>
                    <a:pt x="98" y="43"/>
                  </a:moveTo>
                  <a:cubicBezTo>
                    <a:pt x="98" y="41"/>
                    <a:pt x="97" y="40"/>
                    <a:pt x="96" y="39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5"/>
                    <a:pt x="87" y="34"/>
                    <a:pt x="86" y="33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4"/>
                    <a:pt x="90" y="22"/>
                    <a:pt x="89" y="21"/>
                  </a:cubicBezTo>
                  <a:cubicBezTo>
                    <a:pt x="86" y="17"/>
                    <a:pt x="83" y="13"/>
                    <a:pt x="79" y="10"/>
                  </a:cubicBezTo>
                  <a:cubicBezTo>
                    <a:pt x="78" y="9"/>
                    <a:pt x="76" y="9"/>
                    <a:pt x="75" y="10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3"/>
                    <a:pt x="65" y="12"/>
                    <a:pt x="63" y="1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2"/>
                    <a:pt x="59" y="1"/>
                    <a:pt x="57" y="1"/>
                  </a:cubicBezTo>
                  <a:cubicBezTo>
                    <a:pt x="52" y="0"/>
                    <a:pt x="48" y="0"/>
                    <a:pt x="42" y="1"/>
                  </a:cubicBezTo>
                  <a:cubicBezTo>
                    <a:pt x="41" y="1"/>
                    <a:pt x="39" y="2"/>
                    <a:pt x="39" y="4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3" y="13"/>
                    <a:pt x="32" y="1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9"/>
                    <a:pt x="20" y="10"/>
                  </a:cubicBezTo>
                  <a:cubicBezTo>
                    <a:pt x="16" y="13"/>
                    <a:pt x="13" y="17"/>
                    <a:pt x="10" y="21"/>
                  </a:cubicBezTo>
                  <a:cubicBezTo>
                    <a:pt x="9" y="22"/>
                    <a:pt x="9" y="24"/>
                    <a:pt x="9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4"/>
                    <a:pt x="12" y="35"/>
                    <a:pt x="11" y="3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0"/>
                    <a:pt x="1" y="41"/>
                    <a:pt x="1" y="43"/>
                  </a:cubicBezTo>
                  <a:cubicBezTo>
                    <a:pt x="0" y="45"/>
                    <a:pt x="0" y="48"/>
                    <a:pt x="0" y="50"/>
                  </a:cubicBezTo>
                  <a:cubicBezTo>
                    <a:pt x="0" y="52"/>
                    <a:pt x="0" y="55"/>
                    <a:pt x="1" y="58"/>
                  </a:cubicBezTo>
                  <a:cubicBezTo>
                    <a:pt x="1" y="59"/>
                    <a:pt x="2" y="60"/>
                    <a:pt x="4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5"/>
                    <a:pt x="12" y="66"/>
                    <a:pt x="13" y="67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8"/>
                    <a:pt x="10" y="79"/>
                  </a:cubicBezTo>
                  <a:cubicBezTo>
                    <a:pt x="13" y="83"/>
                    <a:pt x="16" y="87"/>
                    <a:pt x="20" y="90"/>
                  </a:cubicBezTo>
                  <a:cubicBezTo>
                    <a:pt x="22" y="91"/>
                    <a:pt x="23" y="91"/>
                    <a:pt x="25" y="90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3" y="87"/>
                    <a:pt x="35" y="88"/>
                    <a:pt x="36" y="88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8"/>
                    <a:pt x="41" y="99"/>
                    <a:pt x="42" y="99"/>
                  </a:cubicBezTo>
                  <a:cubicBezTo>
                    <a:pt x="45" y="99"/>
                    <a:pt x="47" y="99"/>
                    <a:pt x="50" y="99"/>
                  </a:cubicBezTo>
                  <a:cubicBezTo>
                    <a:pt x="52" y="99"/>
                    <a:pt x="54" y="99"/>
                    <a:pt x="57" y="99"/>
                  </a:cubicBezTo>
                  <a:cubicBezTo>
                    <a:pt x="59" y="99"/>
                    <a:pt x="60" y="98"/>
                    <a:pt x="61" y="9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5" y="88"/>
                    <a:pt x="66" y="87"/>
                    <a:pt x="67" y="87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91"/>
                    <a:pt x="78" y="91"/>
                    <a:pt x="79" y="90"/>
                  </a:cubicBezTo>
                  <a:cubicBezTo>
                    <a:pt x="83" y="87"/>
                    <a:pt x="87" y="83"/>
                    <a:pt x="89" y="79"/>
                  </a:cubicBezTo>
                  <a:cubicBezTo>
                    <a:pt x="90" y="78"/>
                    <a:pt x="91" y="76"/>
                    <a:pt x="90" y="75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7" y="66"/>
                    <a:pt x="87" y="65"/>
                    <a:pt x="88" y="64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7" y="60"/>
                    <a:pt x="98" y="59"/>
                    <a:pt x="98" y="58"/>
                  </a:cubicBezTo>
                  <a:cubicBezTo>
                    <a:pt x="99" y="55"/>
                    <a:pt x="99" y="52"/>
                    <a:pt x="99" y="50"/>
                  </a:cubicBezTo>
                  <a:cubicBezTo>
                    <a:pt x="99" y="48"/>
                    <a:pt x="99" y="45"/>
                    <a:pt x="98" y="43"/>
                  </a:cubicBezTo>
                  <a:moveTo>
                    <a:pt x="90" y="54"/>
                  </a:moveTo>
                  <a:cubicBezTo>
                    <a:pt x="83" y="56"/>
                    <a:pt x="83" y="56"/>
                    <a:pt x="83" y="56"/>
                  </a:cubicBezTo>
                  <a:cubicBezTo>
                    <a:pt x="82" y="57"/>
                    <a:pt x="81" y="58"/>
                    <a:pt x="80" y="59"/>
                  </a:cubicBezTo>
                  <a:cubicBezTo>
                    <a:pt x="80" y="61"/>
                    <a:pt x="79" y="63"/>
                    <a:pt x="78" y="65"/>
                  </a:cubicBezTo>
                  <a:cubicBezTo>
                    <a:pt x="77" y="67"/>
                    <a:pt x="77" y="68"/>
                    <a:pt x="78" y="6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8"/>
                    <a:pt x="78" y="80"/>
                    <a:pt x="76" y="81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8" y="78"/>
                    <a:pt x="66" y="78"/>
                    <a:pt x="65" y="78"/>
                  </a:cubicBezTo>
                  <a:cubicBezTo>
                    <a:pt x="63" y="79"/>
                    <a:pt x="61" y="80"/>
                    <a:pt x="59" y="81"/>
                  </a:cubicBezTo>
                  <a:cubicBezTo>
                    <a:pt x="57" y="81"/>
                    <a:pt x="56" y="82"/>
                    <a:pt x="56" y="83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1" y="91"/>
                    <a:pt x="49" y="91"/>
                    <a:pt x="46" y="91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82"/>
                    <a:pt x="42" y="81"/>
                    <a:pt x="41" y="81"/>
                  </a:cubicBezTo>
                  <a:cubicBezTo>
                    <a:pt x="38" y="80"/>
                    <a:pt x="36" y="79"/>
                    <a:pt x="34" y="78"/>
                  </a:cubicBezTo>
                  <a:cubicBezTo>
                    <a:pt x="33" y="78"/>
                    <a:pt x="32" y="78"/>
                    <a:pt x="30" y="78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0"/>
                    <a:pt x="20" y="78"/>
                    <a:pt x="18" y="76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68"/>
                    <a:pt x="22" y="67"/>
                    <a:pt x="21" y="65"/>
                  </a:cubicBezTo>
                  <a:cubicBezTo>
                    <a:pt x="20" y="63"/>
                    <a:pt x="20" y="61"/>
                    <a:pt x="19" y="59"/>
                  </a:cubicBezTo>
                  <a:cubicBezTo>
                    <a:pt x="18" y="58"/>
                    <a:pt x="17" y="57"/>
                    <a:pt x="16" y="5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2"/>
                    <a:pt x="9" y="51"/>
                    <a:pt x="9" y="50"/>
                  </a:cubicBezTo>
                  <a:cubicBezTo>
                    <a:pt x="9" y="49"/>
                    <a:pt x="9" y="48"/>
                    <a:pt x="9" y="4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3"/>
                    <a:pt x="18" y="42"/>
                    <a:pt x="19" y="41"/>
                  </a:cubicBezTo>
                  <a:cubicBezTo>
                    <a:pt x="20" y="39"/>
                    <a:pt x="20" y="37"/>
                    <a:pt x="21" y="35"/>
                  </a:cubicBezTo>
                  <a:cubicBezTo>
                    <a:pt x="22" y="33"/>
                    <a:pt x="22" y="32"/>
                    <a:pt x="22" y="31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22"/>
                    <a:pt x="22" y="20"/>
                    <a:pt x="24" y="19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2" y="22"/>
                    <a:pt x="33" y="22"/>
                    <a:pt x="34" y="22"/>
                  </a:cubicBezTo>
                  <a:cubicBezTo>
                    <a:pt x="36" y="21"/>
                    <a:pt x="38" y="20"/>
                    <a:pt x="41" y="19"/>
                  </a:cubicBezTo>
                  <a:cubicBezTo>
                    <a:pt x="42" y="19"/>
                    <a:pt x="43" y="18"/>
                    <a:pt x="43" y="17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9" y="9"/>
                    <a:pt x="51" y="9"/>
                    <a:pt x="53" y="9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8"/>
                    <a:pt x="57" y="19"/>
                    <a:pt x="59" y="19"/>
                  </a:cubicBezTo>
                  <a:cubicBezTo>
                    <a:pt x="61" y="20"/>
                    <a:pt x="63" y="21"/>
                    <a:pt x="65" y="22"/>
                  </a:cubicBezTo>
                  <a:cubicBezTo>
                    <a:pt x="66" y="22"/>
                    <a:pt x="68" y="22"/>
                    <a:pt x="69" y="22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8" y="20"/>
                    <a:pt x="80" y="22"/>
                    <a:pt x="81" y="24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32"/>
                    <a:pt x="77" y="33"/>
                    <a:pt x="78" y="35"/>
                  </a:cubicBezTo>
                  <a:cubicBezTo>
                    <a:pt x="79" y="37"/>
                    <a:pt x="80" y="39"/>
                    <a:pt x="80" y="41"/>
                  </a:cubicBezTo>
                  <a:cubicBezTo>
                    <a:pt x="81" y="42"/>
                    <a:pt x="82" y="43"/>
                    <a:pt x="83" y="44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48"/>
                    <a:pt x="91" y="49"/>
                    <a:pt x="91" y="50"/>
                  </a:cubicBezTo>
                  <a:cubicBezTo>
                    <a:pt x="91" y="51"/>
                    <a:pt x="91" y="52"/>
                    <a:pt x="90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2" name="Freeform 70"/>
            <p:cNvSpPr>
              <a:spLocks noEditPoints="1"/>
            </p:cNvSpPr>
            <p:nvPr/>
          </p:nvSpPr>
          <p:spPr bwMode="auto">
            <a:xfrm>
              <a:off x="1764" y="2086"/>
              <a:ext cx="64" cy="65"/>
            </a:xfrm>
            <a:custGeom>
              <a:avLst/>
              <a:gdLst>
                <a:gd name="T0" fmla="*/ 20 w 39"/>
                <a:gd name="T1" fmla="*/ 0 h 40"/>
                <a:gd name="T2" fmla="*/ 0 w 39"/>
                <a:gd name="T3" fmla="*/ 20 h 40"/>
                <a:gd name="T4" fmla="*/ 20 w 39"/>
                <a:gd name="T5" fmla="*/ 40 h 40"/>
                <a:gd name="T6" fmla="*/ 39 w 39"/>
                <a:gd name="T7" fmla="*/ 20 h 40"/>
                <a:gd name="T8" fmla="*/ 20 w 39"/>
                <a:gd name="T9" fmla="*/ 0 h 40"/>
                <a:gd name="T10" fmla="*/ 20 w 39"/>
                <a:gd name="T11" fmla="*/ 31 h 40"/>
                <a:gd name="T12" fmla="*/ 9 w 39"/>
                <a:gd name="T13" fmla="*/ 20 h 40"/>
                <a:gd name="T14" fmla="*/ 20 w 39"/>
                <a:gd name="T15" fmla="*/ 9 h 40"/>
                <a:gd name="T16" fmla="*/ 31 w 39"/>
                <a:gd name="T17" fmla="*/ 20 h 40"/>
                <a:gd name="T18" fmla="*/ 20 w 39"/>
                <a:gd name="T1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0" y="40"/>
                    <a:pt x="39" y="31"/>
                    <a:pt x="39" y="20"/>
                  </a:cubicBezTo>
                  <a:cubicBezTo>
                    <a:pt x="39" y="9"/>
                    <a:pt x="30" y="0"/>
                    <a:pt x="20" y="0"/>
                  </a:cubicBezTo>
                  <a:moveTo>
                    <a:pt x="20" y="31"/>
                  </a:moveTo>
                  <a:cubicBezTo>
                    <a:pt x="14" y="31"/>
                    <a:pt x="9" y="26"/>
                    <a:pt x="9" y="20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26" y="9"/>
                    <a:pt x="31" y="14"/>
                    <a:pt x="31" y="20"/>
                  </a:cubicBezTo>
                  <a:cubicBezTo>
                    <a:pt x="31" y="26"/>
                    <a:pt x="26" y="31"/>
                    <a:pt x="2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63" name="Group 71"/>
          <p:cNvGrpSpPr/>
          <p:nvPr/>
        </p:nvGrpSpPr>
        <p:grpSpPr bwMode="auto">
          <a:xfrm>
            <a:off x="846138" y="3813175"/>
            <a:ext cx="255587" cy="255588"/>
            <a:chOff x="1215" y="2040"/>
            <a:chExt cx="161" cy="161"/>
          </a:xfrm>
        </p:grpSpPr>
        <p:sp>
          <p:nvSpPr>
            <p:cNvPr id="33864" name="Freeform 72"/>
            <p:cNvSpPr/>
            <p:nvPr/>
          </p:nvSpPr>
          <p:spPr bwMode="auto">
            <a:xfrm>
              <a:off x="1215" y="2040"/>
              <a:ext cx="161" cy="116"/>
            </a:xfrm>
            <a:custGeom>
              <a:avLst/>
              <a:gdLst>
                <a:gd name="T0" fmla="*/ 75 w 98"/>
                <a:gd name="T1" fmla="*/ 26 h 71"/>
                <a:gd name="T2" fmla="*/ 71 w 98"/>
                <a:gd name="T3" fmla="*/ 26 h 71"/>
                <a:gd name="T4" fmla="*/ 71 w 98"/>
                <a:gd name="T5" fmla="*/ 24 h 71"/>
                <a:gd name="T6" fmla="*/ 47 w 98"/>
                <a:gd name="T7" fmla="*/ 0 h 71"/>
                <a:gd name="T8" fmla="*/ 23 w 98"/>
                <a:gd name="T9" fmla="*/ 20 h 71"/>
                <a:gd name="T10" fmla="*/ 16 w 98"/>
                <a:gd name="T11" fmla="*/ 21 h 71"/>
                <a:gd name="T12" fmla="*/ 16 w 98"/>
                <a:gd name="T13" fmla="*/ 21 h 71"/>
                <a:gd name="T14" fmla="*/ 6 w 98"/>
                <a:gd name="T15" fmla="*/ 35 h 71"/>
                <a:gd name="T16" fmla="*/ 7 w 98"/>
                <a:gd name="T17" fmla="*/ 42 h 71"/>
                <a:gd name="T18" fmla="*/ 0 w 98"/>
                <a:gd name="T19" fmla="*/ 55 h 71"/>
                <a:gd name="T20" fmla="*/ 16 w 98"/>
                <a:gd name="T21" fmla="*/ 71 h 71"/>
                <a:gd name="T22" fmla="*/ 32 w 98"/>
                <a:gd name="T23" fmla="*/ 71 h 71"/>
                <a:gd name="T24" fmla="*/ 36 w 98"/>
                <a:gd name="T25" fmla="*/ 66 h 71"/>
                <a:gd name="T26" fmla="*/ 32 w 98"/>
                <a:gd name="T27" fmla="*/ 62 h 71"/>
                <a:gd name="T28" fmla="*/ 16 w 98"/>
                <a:gd name="T29" fmla="*/ 62 h 71"/>
                <a:gd name="T30" fmla="*/ 9 w 98"/>
                <a:gd name="T31" fmla="*/ 55 h 71"/>
                <a:gd name="T32" fmla="*/ 15 w 98"/>
                <a:gd name="T33" fmla="*/ 48 h 71"/>
                <a:gd name="T34" fmla="*/ 18 w 98"/>
                <a:gd name="T35" fmla="*/ 45 h 71"/>
                <a:gd name="T36" fmla="*/ 17 w 98"/>
                <a:gd name="T37" fmla="*/ 41 h 71"/>
                <a:gd name="T38" fmla="*/ 14 w 98"/>
                <a:gd name="T39" fmla="*/ 35 h 71"/>
                <a:gd name="T40" fmla="*/ 19 w 98"/>
                <a:gd name="T41" fmla="*/ 28 h 71"/>
                <a:gd name="T42" fmla="*/ 19 w 98"/>
                <a:gd name="T43" fmla="*/ 28 h 71"/>
                <a:gd name="T44" fmla="*/ 25 w 98"/>
                <a:gd name="T45" fmla="*/ 29 h 71"/>
                <a:gd name="T46" fmla="*/ 29 w 98"/>
                <a:gd name="T47" fmla="*/ 29 h 71"/>
                <a:gd name="T48" fmla="*/ 31 w 98"/>
                <a:gd name="T49" fmla="*/ 25 h 71"/>
                <a:gd name="T50" fmla="*/ 31 w 98"/>
                <a:gd name="T51" fmla="*/ 24 h 71"/>
                <a:gd name="T52" fmla="*/ 31 w 98"/>
                <a:gd name="T53" fmla="*/ 24 h 71"/>
                <a:gd name="T54" fmla="*/ 47 w 98"/>
                <a:gd name="T55" fmla="*/ 8 h 71"/>
                <a:gd name="T56" fmla="*/ 62 w 98"/>
                <a:gd name="T57" fmla="*/ 24 h 71"/>
                <a:gd name="T58" fmla="*/ 60 w 98"/>
                <a:gd name="T59" fmla="*/ 32 h 71"/>
                <a:gd name="T60" fmla="*/ 61 w 98"/>
                <a:gd name="T61" fmla="*/ 37 h 71"/>
                <a:gd name="T62" fmla="*/ 66 w 98"/>
                <a:gd name="T63" fmla="*/ 37 h 71"/>
                <a:gd name="T64" fmla="*/ 75 w 98"/>
                <a:gd name="T65" fmla="*/ 34 h 71"/>
                <a:gd name="T66" fmla="*/ 89 w 98"/>
                <a:gd name="T67" fmla="*/ 48 h 71"/>
                <a:gd name="T68" fmla="*/ 75 w 98"/>
                <a:gd name="T69" fmla="*/ 62 h 71"/>
                <a:gd name="T70" fmla="*/ 66 w 98"/>
                <a:gd name="T71" fmla="*/ 62 h 71"/>
                <a:gd name="T72" fmla="*/ 62 w 98"/>
                <a:gd name="T73" fmla="*/ 66 h 71"/>
                <a:gd name="T74" fmla="*/ 66 w 98"/>
                <a:gd name="T75" fmla="*/ 71 h 71"/>
                <a:gd name="T76" fmla="*/ 75 w 98"/>
                <a:gd name="T77" fmla="*/ 71 h 71"/>
                <a:gd name="T78" fmla="*/ 98 w 98"/>
                <a:gd name="T79" fmla="*/ 48 h 71"/>
                <a:gd name="T80" fmla="*/ 75 w 98"/>
                <a:gd name="T81" fmla="*/ 2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" h="71">
                  <a:moveTo>
                    <a:pt x="75" y="26"/>
                  </a:moveTo>
                  <a:cubicBezTo>
                    <a:pt x="74" y="26"/>
                    <a:pt x="72" y="26"/>
                    <a:pt x="71" y="26"/>
                  </a:cubicBezTo>
                  <a:cubicBezTo>
                    <a:pt x="71" y="25"/>
                    <a:pt x="71" y="25"/>
                    <a:pt x="71" y="24"/>
                  </a:cubicBezTo>
                  <a:cubicBezTo>
                    <a:pt x="71" y="10"/>
                    <a:pt x="60" y="0"/>
                    <a:pt x="47" y="0"/>
                  </a:cubicBezTo>
                  <a:cubicBezTo>
                    <a:pt x="35" y="0"/>
                    <a:pt x="25" y="8"/>
                    <a:pt x="23" y="20"/>
                  </a:cubicBezTo>
                  <a:cubicBezTo>
                    <a:pt x="20" y="19"/>
                    <a:pt x="18" y="20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0" y="23"/>
                    <a:pt x="6" y="29"/>
                    <a:pt x="6" y="35"/>
                  </a:cubicBezTo>
                  <a:cubicBezTo>
                    <a:pt x="6" y="37"/>
                    <a:pt x="6" y="40"/>
                    <a:pt x="7" y="42"/>
                  </a:cubicBezTo>
                  <a:cubicBezTo>
                    <a:pt x="3" y="45"/>
                    <a:pt x="0" y="50"/>
                    <a:pt x="0" y="55"/>
                  </a:cubicBezTo>
                  <a:cubicBezTo>
                    <a:pt x="0" y="64"/>
                    <a:pt x="7" y="71"/>
                    <a:pt x="16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4" y="71"/>
                    <a:pt x="36" y="69"/>
                    <a:pt x="36" y="66"/>
                  </a:cubicBezTo>
                  <a:cubicBezTo>
                    <a:pt x="36" y="64"/>
                    <a:pt x="34" y="62"/>
                    <a:pt x="3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2" y="62"/>
                    <a:pt x="9" y="59"/>
                    <a:pt x="9" y="55"/>
                  </a:cubicBezTo>
                  <a:cubicBezTo>
                    <a:pt x="9" y="52"/>
                    <a:pt x="11" y="49"/>
                    <a:pt x="15" y="48"/>
                  </a:cubicBezTo>
                  <a:cubicBezTo>
                    <a:pt x="16" y="48"/>
                    <a:pt x="18" y="47"/>
                    <a:pt x="18" y="45"/>
                  </a:cubicBezTo>
                  <a:cubicBezTo>
                    <a:pt x="19" y="43"/>
                    <a:pt x="18" y="42"/>
                    <a:pt x="17" y="41"/>
                  </a:cubicBezTo>
                  <a:cubicBezTo>
                    <a:pt x="15" y="39"/>
                    <a:pt x="14" y="37"/>
                    <a:pt x="14" y="35"/>
                  </a:cubicBezTo>
                  <a:cubicBezTo>
                    <a:pt x="14" y="32"/>
                    <a:pt x="16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8"/>
                    <a:pt x="23" y="28"/>
                    <a:pt x="25" y="29"/>
                  </a:cubicBezTo>
                  <a:cubicBezTo>
                    <a:pt x="26" y="30"/>
                    <a:pt x="28" y="30"/>
                    <a:pt x="29" y="29"/>
                  </a:cubicBezTo>
                  <a:cubicBezTo>
                    <a:pt x="30" y="28"/>
                    <a:pt x="31" y="27"/>
                    <a:pt x="31" y="25"/>
                  </a:cubicBezTo>
                  <a:cubicBezTo>
                    <a:pt x="31" y="25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15"/>
                    <a:pt x="38" y="8"/>
                    <a:pt x="47" y="8"/>
                  </a:cubicBezTo>
                  <a:cubicBezTo>
                    <a:pt x="55" y="8"/>
                    <a:pt x="62" y="15"/>
                    <a:pt x="62" y="24"/>
                  </a:cubicBezTo>
                  <a:cubicBezTo>
                    <a:pt x="62" y="27"/>
                    <a:pt x="62" y="29"/>
                    <a:pt x="60" y="32"/>
                  </a:cubicBezTo>
                  <a:cubicBezTo>
                    <a:pt x="59" y="34"/>
                    <a:pt x="59" y="36"/>
                    <a:pt x="61" y="37"/>
                  </a:cubicBezTo>
                  <a:cubicBezTo>
                    <a:pt x="62" y="39"/>
                    <a:pt x="65" y="39"/>
                    <a:pt x="66" y="37"/>
                  </a:cubicBezTo>
                  <a:cubicBezTo>
                    <a:pt x="68" y="36"/>
                    <a:pt x="71" y="34"/>
                    <a:pt x="75" y="34"/>
                  </a:cubicBezTo>
                  <a:cubicBezTo>
                    <a:pt x="83" y="34"/>
                    <a:pt x="89" y="40"/>
                    <a:pt x="89" y="48"/>
                  </a:cubicBezTo>
                  <a:cubicBezTo>
                    <a:pt x="89" y="56"/>
                    <a:pt x="83" y="62"/>
                    <a:pt x="7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2"/>
                    <a:pt x="62" y="64"/>
                    <a:pt x="62" y="66"/>
                  </a:cubicBezTo>
                  <a:cubicBezTo>
                    <a:pt x="62" y="69"/>
                    <a:pt x="64" y="71"/>
                    <a:pt x="66" y="71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88" y="71"/>
                    <a:pt x="98" y="60"/>
                    <a:pt x="98" y="48"/>
                  </a:cubicBezTo>
                  <a:cubicBezTo>
                    <a:pt x="98" y="36"/>
                    <a:pt x="88" y="26"/>
                    <a:pt x="75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5" name="Freeform 73"/>
            <p:cNvSpPr/>
            <p:nvPr/>
          </p:nvSpPr>
          <p:spPr bwMode="auto">
            <a:xfrm>
              <a:off x="1264" y="2104"/>
              <a:ext cx="62" cy="97"/>
            </a:xfrm>
            <a:custGeom>
              <a:avLst/>
              <a:gdLst>
                <a:gd name="T0" fmla="*/ 30 w 38"/>
                <a:gd name="T1" fmla="*/ 38 h 59"/>
                <a:gd name="T2" fmla="*/ 23 w 38"/>
                <a:gd name="T3" fmla="*/ 45 h 59"/>
                <a:gd name="T4" fmla="*/ 23 w 38"/>
                <a:gd name="T5" fmla="*/ 5 h 59"/>
                <a:gd name="T6" fmla="*/ 19 w 38"/>
                <a:gd name="T7" fmla="*/ 0 h 59"/>
                <a:gd name="T8" fmla="*/ 15 w 38"/>
                <a:gd name="T9" fmla="*/ 5 h 59"/>
                <a:gd name="T10" fmla="*/ 15 w 38"/>
                <a:gd name="T11" fmla="*/ 45 h 59"/>
                <a:gd name="T12" fmla="*/ 8 w 38"/>
                <a:gd name="T13" fmla="*/ 38 h 59"/>
                <a:gd name="T14" fmla="*/ 2 w 38"/>
                <a:gd name="T15" fmla="*/ 38 h 59"/>
                <a:gd name="T16" fmla="*/ 2 w 38"/>
                <a:gd name="T17" fmla="*/ 44 h 59"/>
                <a:gd name="T18" fmla="*/ 16 w 38"/>
                <a:gd name="T19" fmla="*/ 58 h 59"/>
                <a:gd name="T20" fmla="*/ 19 w 38"/>
                <a:gd name="T21" fmla="*/ 59 h 59"/>
                <a:gd name="T22" fmla="*/ 22 w 38"/>
                <a:gd name="T23" fmla="*/ 58 h 59"/>
                <a:gd name="T24" fmla="*/ 36 w 38"/>
                <a:gd name="T25" fmla="*/ 44 h 59"/>
                <a:gd name="T26" fmla="*/ 36 w 38"/>
                <a:gd name="T27" fmla="*/ 38 h 59"/>
                <a:gd name="T28" fmla="*/ 30 w 38"/>
                <a:gd name="T29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9">
                  <a:moveTo>
                    <a:pt x="30" y="38"/>
                  </a:moveTo>
                  <a:cubicBezTo>
                    <a:pt x="23" y="45"/>
                    <a:pt x="23" y="45"/>
                    <a:pt x="23" y="4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2"/>
                    <a:pt x="21" y="0"/>
                    <a:pt x="19" y="0"/>
                  </a:cubicBezTo>
                  <a:cubicBezTo>
                    <a:pt x="17" y="0"/>
                    <a:pt x="15" y="2"/>
                    <a:pt x="15" y="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6" y="36"/>
                    <a:pt x="3" y="36"/>
                    <a:pt x="2" y="38"/>
                  </a:cubicBezTo>
                  <a:cubicBezTo>
                    <a:pt x="0" y="39"/>
                    <a:pt x="0" y="42"/>
                    <a:pt x="2" y="44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7" y="59"/>
                    <a:pt x="18" y="59"/>
                    <a:pt x="19" y="59"/>
                  </a:cubicBezTo>
                  <a:cubicBezTo>
                    <a:pt x="20" y="59"/>
                    <a:pt x="21" y="59"/>
                    <a:pt x="22" y="58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8" y="42"/>
                    <a:pt x="38" y="39"/>
                    <a:pt x="36" y="38"/>
                  </a:cubicBezTo>
                  <a:cubicBezTo>
                    <a:pt x="35" y="36"/>
                    <a:pt x="32" y="36"/>
                    <a:pt x="30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66" name="Rectangle 74"/>
          <p:cNvSpPr>
            <a:spLocks noChangeArrowheads="1"/>
          </p:cNvSpPr>
          <p:nvPr/>
        </p:nvSpPr>
        <p:spPr bwMode="auto">
          <a:xfrm>
            <a:off x="6191250" y="1471613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9DD53E"/>
                </a:solidFill>
              </a:rPr>
              <a:t>Head Title</a:t>
            </a:r>
            <a:endParaRPr lang="zh-CN" altLang="en-US" sz="1000" b="1" dirty="0">
              <a:solidFill>
                <a:srgbClr val="9DD53E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3867" name="Rectangle 75"/>
          <p:cNvSpPr>
            <a:spLocks noChangeArrowheads="1"/>
          </p:cNvSpPr>
          <p:nvPr/>
        </p:nvSpPr>
        <p:spPr bwMode="auto">
          <a:xfrm>
            <a:off x="6191250" y="2284413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  <a:endParaRPr lang="zh-CN" altLang="en-US" sz="1000" b="1" dirty="0">
              <a:solidFill>
                <a:srgbClr val="E54B8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3868" name="Rectangle 76"/>
          <p:cNvSpPr>
            <a:spLocks noChangeArrowheads="1"/>
          </p:cNvSpPr>
          <p:nvPr/>
        </p:nvSpPr>
        <p:spPr bwMode="auto">
          <a:xfrm>
            <a:off x="6191250" y="3103563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  <a:endParaRPr lang="zh-CN" altLang="en-US" sz="1000" b="1" dirty="0">
              <a:solidFill>
                <a:srgbClr val="594D7B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3869" name="Rectangle 77"/>
          <p:cNvSpPr>
            <a:spLocks noChangeArrowheads="1"/>
          </p:cNvSpPr>
          <p:nvPr/>
        </p:nvSpPr>
        <p:spPr bwMode="auto">
          <a:xfrm>
            <a:off x="684213" y="1562100"/>
            <a:ext cx="338296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dirty="0">
                <a:solidFill>
                  <a:srgbClr val="333333"/>
                </a:solidFill>
              </a:rPr>
              <a:t>WHAT MAKES US</a:t>
            </a:r>
            <a:r>
              <a:rPr lang="zh-CN" altLang="en-US" sz="1000" b="1" dirty="0">
                <a:solidFill>
                  <a:srgbClr val="333333"/>
                </a:solidFill>
              </a:rPr>
              <a:t> </a:t>
            </a:r>
            <a:r>
              <a:rPr lang="zh-CN" altLang="en-US" sz="1000" b="1" dirty="0">
                <a:solidFill>
                  <a:srgbClr val="594D7B"/>
                </a:solidFill>
              </a:rPr>
              <a:t>DIFFERENT</a:t>
            </a:r>
            <a:r>
              <a:rPr lang="zh-CN" altLang="en-US" sz="1000" dirty="0">
                <a:solidFill>
                  <a:srgbClr val="333333"/>
                </a:solidFill>
                <a:ea typeface="微软雅黑" pitchFamily="34" charset="-122"/>
              </a:rPr>
              <a:t>？</a:t>
            </a:r>
            <a:endParaRPr lang="zh-CN" altLang="zh-CN" sz="1000" dirty="0">
              <a:solidFill>
                <a:srgbClr val="333333"/>
              </a:solidFill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333333"/>
              </a:solidFill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60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  <a:endParaRPr lang="en-US" altLang="zh-CN" sz="1400" b="1" dirty="0">
              <a:solidFill>
                <a:srgbClr val="594D7B"/>
              </a:solidFill>
            </a:endParaRPr>
          </a:p>
        </p:txBody>
      </p:sp>
      <p:sp>
        <p:nvSpPr>
          <p:cNvPr id="61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63" name="组合 6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64" name="直接连接符 6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0" name="Rectangle 60" descr="psb"/>
          <p:cNvSpPr>
            <a:spLocks noChangeArrowheads="1"/>
          </p:cNvSpPr>
          <p:nvPr/>
        </p:nvSpPr>
        <p:spPr bwMode="auto">
          <a:xfrm>
            <a:off x="0" y="2427288"/>
            <a:ext cx="9144000" cy="2714625"/>
          </a:xfrm>
          <a:prstGeom prst="rect">
            <a:avLst/>
          </a:prstGeom>
          <a:blipFill dpi="0" rotWithShape="1">
            <a:blip r:embed="rId1"/>
            <a:srcRect/>
            <a:stretch>
              <a:fillRect b="-12596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902" name="Rectangle 62"/>
          <p:cNvSpPr>
            <a:spLocks noChangeArrowheads="1"/>
          </p:cNvSpPr>
          <p:nvPr/>
        </p:nvSpPr>
        <p:spPr bwMode="auto">
          <a:xfrm>
            <a:off x="896938" y="1903413"/>
            <a:ext cx="1679575" cy="1636712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3" name="Freeform 63"/>
          <p:cNvSpPr/>
          <p:nvPr/>
        </p:nvSpPr>
        <p:spPr bwMode="auto">
          <a:xfrm>
            <a:off x="896938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4" name="Rectangle 64"/>
          <p:cNvSpPr>
            <a:spLocks noChangeArrowheads="1"/>
          </p:cNvSpPr>
          <p:nvPr/>
        </p:nvSpPr>
        <p:spPr bwMode="auto">
          <a:xfrm>
            <a:off x="2786063" y="1903413"/>
            <a:ext cx="1679575" cy="1636712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5" name="Freeform 65"/>
          <p:cNvSpPr/>
          <p:nvPr/>
        </p:nvSpPr>
        <p:spPr bwMode="auto">
          <a:xfrm>
            <a:off x="2786063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6" name="Rectangle 66"/>
          <p:cNvSpPr>
            <a:spLocks noChangeArrowheads="1"/>
          </p:cNvSpPr>
          <p:nvPr/>
        </p:nvSpPr>
        <p:spPr bwMode="auto">
          <a:xfrm>
            <a:off x="4676775" y="1903413"/>
            <a:ext cx="1679575" cy="1636712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7" name="Freeform 67"/>
          <p:cNvSpPr/>
          <p:nvPr/>
        </p:nvSpPr>
        <p:spPr bwMode="auto">
          <a:xfrm>
            <a:off x="4676775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8" name="Rectangle 68"/>
          <p:cNvSpPr>
            <a:spLocks noChangeArrowheads="1"/>
          </p:cNvSpPr>
          <p:nvPr/>
        </p:nvSpPr>
        <p:spPr bwMode="auto">
          <a:xfrm>
            <a:off x="6565900" y="1903413"/>
            <a:ext cx="1679575" cy="1636712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9" name="Freeform 69"/>
          <p:cNvSpPr/>
          <p:nvPr/>
        </p:nvSpPr>
        <p:spPr bwMode="auto">
          <a:xfrm>
            <a:off x="6565900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0" name="Rectangle 70"/>
          <p:cNvSpPr>
            <a:spLocks noChangeArrowheads="1"/>
          </p:cNvSpPr>
          <p:nvPr/>
        </p:nvSpPr>
        <p:spPr bwMode="auto">
          <a:xfrm>
            <a:off x="1131888" y="1347788"/>
            <a:ext cx="122713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01 SPEECH SECTION</a:t>
            </a:r>
            <a:endParaRPr lang="en-US" altLang="zh-CN" sz="800" b="1">
              <a:solidFill>
                <a:schemeClr val="bg1"/>
              </a:solidFill>
            </a:endParaRPr>
          </a:p>
        </p:txBody>
      </p:sp>
      <p:sp>
        <p:nvSpPr>
          <p:cNvPr id="35911" name="Rectangle 71"/>
          <p:cNvSpPr>
            <a:spLocks noChangeArrowheads="1"/>
          </p:cNvSpPr>
          <p:nvPr/>
        </p:nvSpPr>
        <p:spPr bwMode="auto">
          <a:xfrm>
            <a:off x="3011488" y="1347788"/>
            <a:ext cx="122713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01 SPEECH SECTION</a:t>
            </a:r>
            <a:endParaRPr lang="en-US" altLang="zh-CN" sz="800" b="1">
              <a:solidFill>
                <a:schemeClr val="bg1"/>
              </a:solidFill>
            </a:endParaRPr>
          </a:p>
        </p:txBody>
      </p:sp>
      <p:sp>
        <p:nvSpPr>
          <p:cNvPr id="35912" name="Rectangle 72"/>
          <p:cNvSpPr>
            <a:spLocks noChangeArrowheads="1"/>
          </p:cNvSpPr>
          <p:nvPr/>
        </p:nvSpPr>
        <p:spPr bwMode="auto">
          <a:xfrm>
            <a:off x="4899025" y="1347788"/>
            <a:ext cx="122713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05 SPEECH SECTION</a:t>
            </a:r>
            <a:endParaRPr lang="en-US" altLang="zh-CN" sz="800" b="1">
              <a:solidFill>
                <a:schemeClr val="bg1"/>
              </a:solidFill>
            </a:endParaRPr>
          </a:p>
        </p:txBody>
      </p:sp>
      <p:sp>
        <p:nvSpPr>
          <p:cNvPr id="35913" name="Rectangle 73"/>
          <p:cNvSpPr>
            <a:spLocks noChangeArrowheads="1"/>
          </p:cNvSpPr>
          <p:nvPr/>
        </p:nvSpPr>
        <p:spPr bwMode="auto">
          <a:xfrm>
            <a:off x="6810375" y="1347788"/>
            <a:ext cx="122713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04 SPEECH SECTION</a:t>
            </a:r>
            <a:endParaRPr lang="en-US" altLang="zh-CN" sz="800" b="1">
              <a:solidFill>
                <a:schemeClr val="bg1"/>
              </a:solidFill>
            </a:endParaRPr>
          </a:p>
        </p:txBody>
      </p:sp>
      <p:sp>
        <p:nvSpPr>
          <p:cNvPr id="35914" name="Rectangle 74"/>
          <p:cNvSpPr>
            <a:spLocks noChangeArrowheads="1"/>
          </p:cNvSpPr>
          <p:nvPr/>
        </p:nvSpPr>
        <p:spPr bwMode="auto">
          <a:xfrm>
            <a:off x="1009650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  <a:endParaRPr lang="zh-CN" altLang="en-US" sz="1000" b="1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5" name="Rectangle 75"/>
          <p:cNvSpPr>
            <a:spLocks noChangeArrowheads="1"/>
          </p:cNvSpPr>
          <p:nvPr/>
        </p:nvSpPr>
        <p:spPr bwMode="auto">
          <a:xfrm>
            <a:off x="2903538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  <a:endParaRPr lang="zh-CN" altLang="en-US" sz="1000" b="1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6" name="Rectangle 76"/>
          <p:cNvSpPr>
            <a:spLocks noChangeArrowheads="1"/>
          </p:cNvSpPr>
          <p:nvPr/>
        </p:nvSpPr>
        <p:spPr bwMode="auto">
          <a:xfrm>
            <a:off x="4795838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  <a:endParaRPr lang="zh-CN" altLang="en-US" sz="1000" b="1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7" name="Rectangle 77"/>
          <p:cNvSpPr>
            <a:spLocks noChangeArrowheads="1"/>
          </p:cNvSpPr>
          <p:nvPr/>
        </p:nvSpPr>
        <p:spPr bwMode="auto">
          <a:xfrm>
            <a:off x="6681788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  <a:endParaRPr lang="zh-CN" altLang="en-US" sz="1000" b="1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8" name="Freeform 78"/>
          <p:cNvSpPr>
            <a:spLocks noEditPoints="1"/>
          </p:cNvSpPr>
          <p:nvPr/>
        </p:nvSpPr>
        <p:spPr bwMode="auto">
          <a:xfrm flipH="1">
            <a:off x="5334000" y="2989263"/>
            <a:ext cx="393700" cy="314325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19" name="Freeform 79"/>
          <p:cNvSpPr>
            <a:spLocks noEditPoints="1"/>
          </p:cNvSpPr>
          <p:nvPr/>
        </p:nvSpPr>
        <p:spPr bwMode="auto">
          <a:xfrm flipH="1">
            <a:off x="3460750" y="2984500"/>
            <a:ext cx="390525" cy="323850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20" name="Freeform 80"/>
          <p:cNvSpPr>
            <a:spLocks noEditPoints="1"/>
          </p:cNvSpPr>
          <p:nvPr/>
        </p:nvSpPr>
        <p:spPr bwMode="auto">
          <a:xfrm flipH="1">
            <a:off x="1519238" y="2986088"/>
            <a:ext cx="390525" cy="320675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21" name="Freeform 81"/>
          <p:cNvSpPr>
            <a:spLocks noEditPoints="1"/>
          </p:cNvSpPr>
          <p:nvPr/>
        </p:nvSpPr>
        <p:spPr bwMode="auto">
          <a:xfrm flipH="1">
            <a:off x="7265988" y="2955925"/>
            <a:ext cx="269875" cy="381000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  <a:endParaRPr lang="en-US" altLang="zh-CN" sz="1400" b="1" dirty="0">
              <a:solidFill>
                <a:srgbClr val="594D7B"/>
              </a:solidFill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7" name="Group 9"/>
          <p:cNvGrpSpPr/>
          <p:nvPr/>
        </p:nvGrpSpPr>
        <p:grpSpPr bwMode="auto">
          <a:xfrm>
            <a:off x="1200150" y="1965325"/>
            <a:ext cx="434975" cy="1071563"/>
            <a:chOff x="0" y="0"/>
            <a:chExt cx="274" cy="675"/>
          </a:xfrm>
          <a:solidFill>
            <a:srgbClr val="C09CC2"/>
          </a:solidFill>
        </p:grpSpPr>
        <p:sp>
          <p:nvSpPr>
            <p:cNvPr id="17418" name="Freeform 10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9" name="Oval 11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Freeform 12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Oval 13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22" name="Group 14"/>
          <p:cNvGrpSpPr/>
          <p:nvPr/>
        </p:nvGrpSpPr>
        <p:grpSpPr bwMode="auto">
          <a:xfrm>
            <a:off x="5618163" y="1957388"/>
            <a:ext cx="565150" cy="1073150"/>
            <a:chOff x="0" y="0"/>
            <a:chExt cx="356" cy="676"/>
          </a:xfrm>
          <a:solidFill>
            <a:srgbClr val="C09CC2"/>
          </a:solidFill>
        </p:grpSpPr>
        <p:sp>
          <p:nvSpPr>
            <p:cNvPr id="17423" name="Freeform 15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4" name="Oval 16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25" name="Group 17"/>
          <p:cNvGrpSpPr/>
          <p:nvPr/>
        </p:nvGrpSpPr>
        <p:grpSpPr bwMode="auto">
          <a:xfrm>
            <a:off x="1800225" y="1965325"/>
            <a:ext cx="434975" cy="1071563"/>
            <a:chOff x="0" y="0"/>
            <a:chExt cx="274" cy="675"/>
          </a:xfrm>
          <a:solidFill>
            <a:srgbClr val="594D7B"/>
          </a:solidFill>
        </p:grpSpPr>
        <p:sp>
          <p:nvSpPr>
            <p:cNvPr id="17426" name="Freeform 18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Oval 19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28" name="Group 20"/>
          <p:cNvGrpSpPr/>
          <p:nvPr/>
        </p:nvGrpSpPr>
        <p:grpSpPr bwMode="auto">
          <a:xfrm>
            <a:off x="6218238" y="1957388"/>
            <a:ext cx="565150" cy="1073150"/>
            <a:chOff x="0" y="0"/>
            <a:chExt cx="356" cy="676"/>
          </a:xfrm>
          <a:solidFill>
            <a:srgbClr val="594D7B"/>
          </a:solidFill>
        </p:grpSpPr>
        <p:sp>
          <p:nvSpPr>
            <p:cNvPr id="17429" name="Freeform 21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0" name="Oval 22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31" name="Group 23"/>
          <p:cNvGrpSpPr/>
          <p:nvPr/>
        </p:nvGrpSpPr>
        <p:grpSpPr bwMode="auto">
          <a:xfrm>
            <a:off x="2400300" y="1965325"/>
            <a:ext cx="434975" cy="1071563"/>
            <a:chOff x="0" y="0"/>
            <a:chExt cx="274" cy="675"/>
          </a:xfrm>
          <a:solidFill>
            <a:srgbClr val="E54B81"/>
          </a:solidFill>
        </p:grpSpPr>
        <p:sp>
          <p:nvSpPr>
            <p:cNvPr id="17432" name="Freeform 24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Oval 25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34" name="Group 26"/>
          <p:cNvGrpSpPr/>
          <p:nvPr/>
        </p:nvGrpSpPr>
        <p:grpSpPr bwMode="auto">
          <a:xfrm>
            <a:off x="6818313" y="1957388"/>
            <a:ext cx="565150" cy="1073150"/>
            <a:chOff x="0" y="0"/>
            <a:chExt cx="356" cy="676"/>
          </a:xfrm>
          <a:solidFill>
            <a:srgbClr val="E54B81"/>
          </a:solidFill>
        </p:grpSpPr>
        <p:sp>
          <p:nvSpPr>
            <p:cNvPr id="17435" name="Freeform 27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6" name="Oval 28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37" name="Group 29"/>
          <p:cNvGrpSpPr/>
          <p:nvPr/>
        </p:nvGrpSpPr>
        <p:grpSpPr bwMode="auto">
          <a:xfrm>
            <a:off x="3000375" y="1965325"/>
            <a:ext cx="434975" cy="1071563"/>
            <a:chOff x="0" y="0"/>
            <a:chExt cx="274" cy="675"/>
          </a:xfrm>
          <a:solidFill>
            <a:srgbClr val="9DD53E"/>
          </a:solidFill>
        </p:grpSpPr>
        <p:sp>
          <p:nvSpPr>
            <p:cNvPr id="17438" name="Freeform 30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9" name="Oval 31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40" name="Group 32"/>
          <p:cNvGrpSpPr/>
          <p:nvPr/>
        </p:nvGrpSpPr>
        <p:grpSpPr bwMode="auto">
          <a:xfrm>
            <a:off x="7416800" y="1957388"/>
            <a:ext cx="566738" cy="1073150"/>
            <a:chOff x="0" y="0"/>
            <a:chExt cx="357" cy="676"/>
          </a:xfrm>
          <a:solidFill>
            <a:srgbClr val="9DD53E"/>
          </a:solidFill>
        </p:grpSpPr>
        <p:sp>
          <p:nvSpPr>
            <p:cNvPr id="17441" name="Freeform 33"/>
            <p:cNvSpPr/>
            <p:nvPr/>
          </p:nvSpPr>
          <p:spPr bwMode="auto">
            <a:xfrm>
              <a:off x="0" y="137"/>
              <a:ext cx="357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2" name="Oval 34"/>
            <p:cNvSpPr>
              <a:spLocks noChangeArrowheads="1"/>
            </p:cNvSpPr>
            <p:nvPr/>
          </p:nvSpPr>
          <p:spPr bwMode="auto">
            <a:xfrm>
              <a:off x="123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01" name="Group 93"/>
          <p:cNvGrpSpPr/>
          <p:nvPr/>
        </p:nvGrpSpPr>
        <p:grpSpPr bwMode="auto">
          <a:xfrm>
            <a:off x="1008063" y="1635125"/>
            <a:ext cx="349250" cy="295275"/>
            <a:chOff x="635" y="1030"/>
            <a:chExt cx="220" cy="186"/>
          </a:xfrm>
        </p:grpSpPr>
        <p:sp>
          <p:nvSpPr>
            <p:cNvPr id="17464" name="Freeform 56"/>
            <p:cNvSpPr/>
            <p:nvPr/>
          </p:nvSpPr>
          <p:spPr bwMode="auto">
            <a:xfrm>
              <a:off x="635" y="1030"/>
              <a:ext cx="220" cy="186"/>
            </a:xfrm>
            <a:custGeom>
              <a:avLst/>
              <a:gdLst>
                <a:gd name="T0" fmla="*/ 81 w 93"/>
                <a:gd name="T1" fmla="*/ 0 h 79"/>
                <a:gd name="T2" fmla="*/ 11 w 93"/>
                <a:gd name="T3" fmla="*/ 0 h 79"/>
                <a:gd name="T4" fmla="*/ 0 w 93"/>
                <a:gd name="T5" fmla="*/ 11 h 79"/>
                <a:gd name="T6" fmla="*/ 0 w 93"/>
                <a:gd name="T7" fmla="*/ 55 h 79"/>
                <a:gd name="T8" fmla="*/ 11 w 93"/>
                <a:gd name="T9" fmla="*/ 67 h 79"/>
                <a:gd name="T10" fmla="*/ 67 w 93"/>
                <a:gd name="T11" fmla="*/ 67 h 79"/>
                <a:gd name="T12" fmla="*/ 83 w 93"/>
                <a:gd name="T13" fmla="*/ 79 h 79"/>
                <a:gd name="T14" fmla="*/ 85 w 93"/>
                <a:gd name="T15" fmla="*/ 66 h 79"/>
                <a:gd name="T16" fmla="*/ 93 w 93"/>
                <a:gd name="T17" fmla="*/ 55 h 79"/>
                <a:gd name="T18" fmla="*/ 93 w 93"/>
                <a:gd name="T19" fmla="*/ 11 h 79"/>
                <a:gd name="T20" fmla="*/ 81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9" y="65"/>
                    <a:pt x="93" y="60"/>
                    <a:pt x="93" y="55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5" name="Oval 57"/>
            <p:cNvSpPr>
              <a:spLocks noChangeArrowheads="1"/>
            </p:cNvSpPr>
            <p:nvPr/>
          </p:nvSpPr>
          <p:spPr bwMode="auto">
            <a:xfrm>
              <a:off x="699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6" name="Oval 58"/>
            <p:cNvSpPr>
              <a:spLocks noChangeArrowheads="1"/>
            </p:cNvSpPr>
            <p:nvPr/>
          </p:nvSpPr>
          <p:spPr bwMode="auto">
            <a:xfrm>
              <a:off x="73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7" name="Oval 59"/>
            <p:cNvSpPr>
              <a:spLocks noChangeArrowheads="1"/>
            </p:cNvSpPr>
            <p:nvPr/>
          </p:nvSpPr>
          <p:spPr bwMode="auto">
            <a:xfrm>
              <a:off x="763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00" name="Group 92"/>
          <p:cNvGrpSpPr/>
          <p:nvPr/>
        </p:nvGrpSpPr>
        <p:grpSpPr bwMode="auto">
          <a:xfrm>
            <a:off x="1619250" y="1635125"/>
            <a:ext cx="346075" cy="295275"/>
            <a:chOff x="1020" y="1030"/>
            <a:chExt cx="218" cy="186"/>
          </a:xfrm>
        </p:grpSpPr>
        <p:sp>
          <p:nvSpPr>
            <p:cNvPr id="17469" name="Freeform 61"/>
            <p:cNvSpPr/>
            <p:nvPr/>
          </p:nvSpPr>
          <p:spPr bwMode="auto">
            <a:xfrm>
              <a:off x="1020" y="1030"/>
              <a:ext cx="218" cy="186"/>
            </a:xfrm>
            <a:custGeom>
              <a:avLst/>
              <a:gdLst>
                <a:gd name="T0" fmla="*/ 81 w 92"/>
                <a:gd name="T1" fmla="*/ 0 h 79"/>
                <a:gd name="T2" fmla="*/ 11 w 92"/>
                <a:gd name="T3" fmla="*/ 0 h 79"/>
                <a:gd name="T4" fmla="*/ 0 w 92"/>
                <a:gd name="T5" fmla="*/ 11 h 79"/>
                <a:gd name="T6" fmla="*/ 0 w 92"/>
                <a:gd name="T7" fmla="*/ 55 h 79"/>
                <a:gd name="T8" fmla="*/ 11 w 92"/>
                <a:gd name="T9" fmla="*/ 67 h 79"/>
                <a:gd name="T10" fmla="*/ 66 w 92"/>
                <a:gd name="T11" fmla="*/ 67 h 79"/>
                <a:gd name="T12" fmla="*/ 83 w 92"/>
                <a:gd name="T13" fmla="*/ 79 h 79"/>
                <a:gd name="T14" fmla="*/ 84 w 92"/>
                <a:gd name="T15" fmla="*/ 66 h 79"/>
                <a:gd name="T16" fmla="*/ 92 w 92"/>
                <a:gd name="T17" fmla="*/ 55 h 79"/>
                <a:gd name="T18" fmla="*/ 92 w 92"/>
                <a:gd name="T19" fmla="*/ 11 h 79"/>
                <a:gd name="T20" fmla="*/ 8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65"/>
                    <a:pt x="92" y="60"/>
                    <a:pt x="92" y="55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0" name="Oval 62"/>
            <p:cNvSpPr>
              <a:spLocks noChangeArrowheads="1"/>
            </p:cNvSpPr>
            <p:nvPr/>
          </p:nvSpPr>
          <p:spPr bwMode="auto">
            <a:xfrm>
              <a:off x="1084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1" name="Oval 63"/>
            <p:cNvSpPr>
              <a:spLocks noChangeArrowheads="1"/>
            </p:cNvSpPr>
            <p:nvPr/>
          </p:nvSpPr>
          <p:spPr bwMode="auto">
            <a:xfrm>
              <a:off x="1117" y="1096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2" name="Oval 64"/>
            <p:cNvSpPr>
              <a:spLocks noChangeArrowheads="1"/>
            </p:cNvSpPr>
            <p:nvPr/>
          </p:nvSpPr>
          <p:spPr bwMode="auto">
            <a:xfrm>
              <a:off x="1148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98" name="Group 90"/>
          <p:cNvGrpSpPr/>
          <p:nvPr/>
        </p:nvGrpSpPr>
        <p:grpSpPr bwMode="auto">
          <a:xfrm>
            <a:off x="3306763" y="1635125"/>
            <a:ext cx="349250" cy="295275"/>
            <a:chOff x="2083" y="1030"/>
            <a:chExt cx="220" cy="186"/>
          </a:xfrm>
        </p:grpSpPr>
        <p:sp>
          <p:nvSpPr>
            <p:cNvPr id="17474" name="Freeform 66"/>
            <p:cNvSpPr/>
            <p:nvPr/>
          </p:nvSpPr>
          <p:spPr bwMode="auto">
            <a:xfrm>
              <a:off x="2083" y="1030"/>
              <a:ext cx="220" cy="186"/>
            </a:xfrm>
            <a:custGeom>
              <a:avLst/>
              <a:gdLst>
                <a:gd name="T0" fmla="*/ 12 w 93"/>
                <a:gd name="T1" fmla="*/ 0 h 79"/>
                <a:gd name="T2" fmla="*/ 82 w 93"/>
                <a:gd name="T3" fmla="*/ 0 h 79"/>
                <a:gd name="T4" fmla="*/ 93 w 93"/>
                <a:gd name="T5" fmla="*/ 11 h 79"/>
                <a:gd name="T6" fmla="*/ 93 w 93"/>
                <a:gd name="T7" fmla="*/ 55 h 79"/>
                <a:gd name="T8" fmla="*/ 82 w 93"/>
                <a:gd name="T9" fmla="*/ 67 h 79"/>
                <a:gd name="T10" fmla="*/ 26 w 93"/>
                <a:gd name="T11" fmla="*/ 67 h 79"/>
                <a:gd name="T12" fmla="*/ 10 w 93"/>
                <a:gd name="T13" fmla="*/ 79 h 79"/>
                <a:gd name="T14" fmla="*/ 8 w 93"/>
                <a:gd name="T15" fmla="*/ 66 h 79"/>
                <a:gd name="T16" fmla="*/ 0 w 93"/>
                <a:gd name="T17" fmla="*/ 55 h 79"/>
                <a:gd name="T18" fmla="*/ 0 w 93"/>
                <a:gd name="T19" fmla="*/ 11 h 79"/>
                <a:gd name="T20" fmla="*/ 12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12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8" y="0"/>
                    <a:pt x="93" y="5"/>
                    <a:pt x="93" y="11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62"/>
                    <a:pt x="88" y="67"/>
                    <a:pt x="8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4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5" name="Oval 67"/>
            <p:cNvSpPr>
              <a:spLocks noChangeArrowheads="1"/>
            </p:cNvSpPr>
            <p:nvPr/>
          </p:nvSpPr>
          <p:spPr bwMode="auto">
            <a:xfrm>
              <a:off x="2220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6" name="Oval 68"/>
            <p:cNvSpPr>
              <a:spLocks noChangeArrowheads="1"/>
            </p:cNvSpPr>
            <p:nvPr/>
          </p:nvSpPr>
          <p:spPr bwMode="auto">
            <a:xfrm>
              <a:off x="218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7" name="Oval 69"/>
            <p:cNvSpPr>
              <a:spLocks noChangeArrowheads="1"/>
            </p:cNvSpPr>
            <p:nvPr/>
          </p:nvSpPr>
          <p:spPr bwMode="auto">
            <a:xfrm>
              <a:off x="215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99" name="Group 91"/>
          <p:cNvGrpSpPr/>
          <p:nvPr/>
        </p:nvGrpSpPr>
        <p:grpSpPr bwMode="auto">
          <a:xfrm>
            <a:off x="2700338" y="1635125"/>
            <a:ext cx="344487" cy="295275"/>
            <a:chOff x="1701" y="1030"/>
            <a:chExt cx="217" cy="186"/>
          </a:xfrm>
        </p:grpSpPr>
        <p:sp>
          <p:nvSpPr>
            <p:cNvPr id="17479" name="Freeform 71"/>
            <p:cNvSpPr/>
            <p:nvPr/>
          </p:nvSpPr>
          <p:spPr bwMode="auto">
            <a:xfrm>
              <a:off x="1701" y="1030"/>
              <a:ext cx="217" cy="186"/>
            </a:xfrm>
            <a:custGeom>
              <a:avLst/>
              <a:gdLst>
                <a:gd name="T0" fmla="*/ 11 w 92"/>
                <a:gd name="T1" fmla="*/ 0 h 79"/>
                <a:gd name="T2" fmla="*/ 81 w 92"/>
                <a:gd name="T3" fmla="*/ 0 h 79"/>
                <a:gd name="T4" fmla="*/ 92 w 92"/>
                <a:gd name="T5" fmla="*/ 11 h 79"/>
                <a:gd name="T6" fmla="*/ 92 w 92"/>
                <a:gd name="T7" fmla="*/ 55 h 79"/>
                <a:gd name="T8" fmla="*/ 81 w 92"/>
                <a:gd name="T9" fmla="*/ 67 h 79"/>
                <a:gd name="T10" fmla="*/ 26 w 92"/>
                <a:gd name="T11" fmla="*/ 67 h 79"/>
                <a:gd name="T12" fmla="*/ 9 w 92"/>
                <a:gd name="T13" fmla="*/ 79 h 79"/>
                <a:gd name="T14" fmla="*/ 8 w 92"/>
                <a:gd name="T15" fmla="*/ 66 h 79"/>
                <a:gd name="T16" fmla="*/ 0 w 92"/>
                <a:gd name="T17" fmla="*/ 55 h 79"/>
                <a:gd name="T18" fmla="*/ 0 w 92"/>
                <a:gd name="T19" fmla="*/ 11 h 79"/>
                <a:gd name="T20" fmla="*/ 1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1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7" y="0"/>
                    <a:pt x="92" y="5"/>
                    <a:pt x="92" y="11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62"/>
                    <a:pt x="87" y="67"/>
                    <a:pt x="81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0" name="Oval 72"/>
            <p:cNvSpPr>
              <a:spLocks noChangeArrowheads="1"/>
            </p:cNvSpPr>
            <p:nvPr/>
          </p:nvSpPr>
          <p:spPr bwMode="auto">
            <a:xfrm>
              <a:off x="1835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1" name="Oval 73"/>
            <p:cNvSpPr>
              <a:spLocks noChangeArrowheads="1"/>
            </p:cNvSpPr>
            <p:nvPr/>
          </p:nvSpPr>
          <p:spPr bwMode="auto">
            <a:xfrm>
              <a:off x="180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2" name="Oval 74"/>
            <p:cNvSpPr>
              <a:spLocks noChangeArrowheads="1"/>
            </p:cNvSpPr>
            <p:nvPr/>
          </p:nvSpPr>
          <p:spPr bwMode="auto">
            <a:xfrm>
              <a:off x="1772" y="1096"/>
              <a:ext cx="18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83" name="Line 75"/>
          <p:cNvSpPr>
            <a:spLocks noChangeShapeType="1"/>
          </p:cNvSpPr>
          <p:nvPr/>
        </p:nvSpPr>
        <p:spPr bwMode="auto">
          <a:xfrm>
            <a:off x="3976688" y="2498725"/>
            <a:ext cx="1189037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84" name="Oval 76"/>
          <p:cNvSpPr>
            <a:spLocks noChangeArrowheads="1"/>
          </p:cNvSpPr>
          <p:nvPr/>
        </p:nvSpPr>
        <p:spPr bwMode="auto">
          <a:xfrm>
            <a:off x="4287838" y="2214563"/>
            <a:ext cx="566737" cy="5699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85" name="Text Box 77"/>
          <p:cNvSpPr txBox="1">
            <a:spLocks noChangeArrowheads="1"/>
          </p:cNvSpPr>
          <p:nvPr/>
        </p:nvSpPr>
        <p:spPr bwMode="auto">
          <a:xfrm>
            <a:off x="4359449" y="2322513"/>
            <a:ext cx="4235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VS</a:t>
            </a:r>
            <a:endParaRPr lang="en-US" altLang="zh-CN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7486" name="Text Box 78"/>
          <p:cNvSpPr txBox="1">
            <a:spLocks noChangeArrowheads="1"/>
          </p:cNvSpPr>
          <p:nvPr/>
        </p:nvSpPr>
        <p:spPr bwMode="auto">
          <a:xfrm>
            <a:off x="1660525" y="3454400"/>
            <a:ext cx="1327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dirty="0">
                <a:solidFill>
                  <a:srgbClr val="594D7B"/>
                </a:solidFill>
              </a:rPr>
              <a:t>35,216,840</a:t>
            </a:r>
            <a:endParaRPr lang="en-US" altLang="zh-CN" dirty="0">
              <a:solidFill>
                <a:srgbClr val="594D7B"/>
              </a:solidFill>
            </a:endParaRPr>
          </a:p>
        </p:txBody>
      </p:sp>
      <p:sp>
        <p:nvSpPr>
          <p:cNvPr id="17487" name="Rectangle 79"/>
          <p:cNvSpPr>
            <a:spLocks noChangeArrowheads="1"/>
          </p:cNvSpPr>
          <p:nvPr/>
        </p:nvSpPr>
        <p:spPr bwMode="auto">
          <a:xfrm>
            <a:off x="1352550" y="3932238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7488" name="Text Box 80"/>
          <p:cNvSpPr txBox="1">
            <a:spLocks noChangeArrowheads="1"/>
          </p:cNvSpPr>
          <p:nvPr/>
        </p:nvSpPr>
        <p:spPr bwMode="auto">
          <a:xfrm>
            <a:off x="6143625" y="3454400"/>
            <a:ext cx="1327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dirty="0">
                <a:solidFill>
                  <a:srgbClr val="594D7B"/>
                </a:solidFill>
              </a:rPr>
              <a:t>61,478,900</a:t>
            </a:r>
            <a:endParaRPr lang="en-US" altLang="zh-CN" dirty="0">
              <a:solidFill>
                <a:srgbClr val="594D7B"/>
              </a:solidFill>
            </a:endParaRPr>
          </a:p>
        </p:txBody>
      </p:sp>
      <p:sp>
        <p:nvSpPr>
          <p:cNvPr id="17489" name="Rectangle 81"/>
          <p:cNvSpPr>
            <a:spLocks noChangeArrowheads="1"/>
          </p:cNvSpPr>
          <p:nvPr/>
        </p:nvSpPr>
        <p:spPr bwMode="auto">
          <a:xfrm>
            <a:off x="5835650" y="3932238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7490" name="Line 82"/>
          <p:cNvSpPr>
            <a:spLocks noChangeShapeType="1"/>
          </p:cNvSpPr>
          <p:nvPr/>
        </p:nvSpPr>
        <p:spPr bwMode="auto">
          <a:xfrm>
            <a:off x="1363663" y="3846513"/>
            <a:ext cx="1944687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91" name="Line 83"/>
          <p:cNvSpPr>
            <a:spLocks noChangeShapeType="1"/>
          </p:cNvSpPr>
          <p:nvPr/>
        </p:nvSpPr>
        <p:spPr bwMode="auto">
          <a:xfrm>
            <a:off x="5827713" y="3846513"/>
            <a:ext cx="1944687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502" name="Group 94"/>
          <p:cNvGrpSpPr/>
          <p:nvPr/>
        </p:nvGrpSpPr>
        <p:grpSpPr bwMode="auto">
          <a:xfrm>
            <a:off x="5457825" y="1635125"/>
            <a:ext cx="349250" cy="295275"/>
            <a:chOff x="635" y="1030"/>
            <a:chExt cx="220" cy="186"/>
          </a:xfrm>
        </p:grpSpPr>
        <p:sp>
          <p:nvSpPr>
            <p:cNvPr id="17503" name="Freeform 95"/>
            <p:cNvSpPr/>
            <p:nvPr/>
          </p:nvSpPr>
          <p:spPr bwMode="auto">
            <a:xfrm>
              <a:off x="635" y="1030"/>
              <a:ext cx="220" cy="186"/>
            </a:xfrm>
            <a:custGeom>
              <a:avLst/>
              <a:gdLst>
                <a:gd name="T0" fmla="*/ 81 w 93"/>
                <a:gd name="T1" fmla="*/ 0 h 79"/>
                <a:gd name="T2" fmla="*/ 11 w 93"/>
                <a:gd name="T3" fmla="*/ 0 h 79"/>
                <a:gd name="T4" fmla="*/ 0 w 93"/>
                <a:gd name="T5" fmla="*/ 11 h 79"/>
                <a:gd name="T6" fmla="*/ 0 w 93"/>
                <a:gd name="T7" fmla="*/ 55 h 79"/>
                <a:gd name="T8" fmla="*/ 11 w 93"/>
                <a:gd name="T9" fmla="*/ 67 h 79"/>
                <a:gd name="T10" fmla="*/ 67 w 93"/>
                <a:gd name="T11" fmla="*/ 67 h 79"/>
                <a:gd name="T12" fmla="*/ 83 w 93"/>
                <a:gd name="T13" fmla="*/ 79 h 79"/>
                <a:gd name="T14" fmla="*/ 85 w 93"/>
                <a:gd name="T15" fmla="*/ 66 h 79"/>
                <a:gd name="T16" fmla="*/ 93 w 93"/>
                <a:gd name="T17" fmla="*/ 55 h 79"/>
                <a:gd name="T18" fmla="*/ 93 w 93"/>
                <a:gd name="T19" fmla="*/ 11 h 79"/>
                <a:gd name="T20" fmla="*/ 81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9" y="65"/>
                    <a:pt x="93" y="60"/>
                    <a:pt x="93" y="55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4" name="Oval 96"/>
            <p:cNvSpPr>
              <a:spLocks noChangeArrowheads="1"/>
            </p:cNvSpPr>
            <p:nvPr/>
          </p:nvSpPr>
          <p:spPr bwMode="auto">
            <a:xfrm>
              <a:off x="699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5" name="Oval 97"/>
            <p:cNvSpPr>
              <a:spLocks noChangeArrowheads="1"/>
            </p:cNvSpPr>
            <p:nvPr/>
          </p:nvSpPr>
          <p:spPr bwMode="auto">
            <a:xfrm>
              <a:off x="73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6" name="Oval 98"/>
            <p:cNvSpPr>
              <a:spLocks noChangeArrowheads="1"/>
            </p:cNvSpPr>
            <p:nvPr/>
          </p:nvSpPr>
          <p:spPr bwMode="auto">
            <a:xfrm>
              <a:off x="763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07" name="Group 99"/>
          <p:cNvGrpSpPr/>
          <p:nvPr/>
        </p:nvGrpSpPr>
        <p:grpSpPr bwMode="auto">
          <a:xfrm>
            <a:off x="6069013" y="1635125"/>
            <a:ext cx="346075" cy="295275"/>
            <a:chOff x="1020" y="1030"/>
            <a:chExt cx="218" cy="186"/>
          </a:xfrm>
        </p:grpSpPr>
        <p:sp>
          <p:nvSpPr>
            <p:cNvPr id="17508" name="Freeform 100"/>
            <p:cNvSpPr/>
            <p:nvPr/>
          </p:nvSpPr>
          <p:spPr bwMode="auto">
            <a:xfrm>
              <a:off x="1020" y="1030"/>
              <a:ext cx="218" cy="186"/>
            </a:xfrm>
            <a:custGeom>
              <a:avLst/>
              <a:gdLst>
                <a:gd name="T0" fmla="*/ 81 w 92"/>
                <a:gd name="T1" fmla="*/ 0 h 79"/>
                <a:gd name="T2" fmla="*/ 11 w 92"/>
                <a:gd name="T3" fmla="*/ 0 h 79"/>
                <a:gd name="T4" fmla="*/ 0 w 92"/>
                <a:gd name="T5" fmla="*/ 11 h 79"/>
                <a:gd name="T6" fmla="*/ 0 w 92"/>
                <a:gd name="T7" fmla="*/ 55 h 79"/>
                <a:gd name="T8" fmla="*/ 11 w 92"/>
                <a:gd name="T9" fmla="*/ 67 h 79"/>
                <a:gd name="T10" fmla="*/ 66 w 92"/>
                <a:gd name="T11" fmla="*/ 67 h 79"/>
                <a:gd name="T12" fmla="*/ 83 w 92"/>
                <a:gd name="T13" fmla="*/ 79 h 79"/>
                <a:gd name="T14" fmla="*/ 84 w 92"/>
                <a:gd name="T15" fmla="*/ 66 h 79"/>
                <a:gd name="T16" fmla="*/ 92 w 92"/>
                <a:gd name="T17" fmla="*/ 55 h 79"/>
                <a:gd name="T18" fmla="*/ 92 w 92"/>
                <a:gd name="T19" fmla="*/ 11 h 79"/>
                <a:gd name="T20" fmla="*/ 8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65"/>
                    <a:pt x="92" y="60"/>
                    <a:pt x="92" y="55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9" name="Oval 101"/>
            <p:cNvSpPr>
              <a:spLocks noChangeArrowheads="1"/>
            </p:cNvSpPr>
            <p:nvPr/>
          </p:nvSpPr>
          <p:spPr bwMode="auto">
            <a:xfrm>
              <a:off x="1084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0" name="Oval 102"/>
            <p:cNvSpPr>
              <a:spLocks noChangeArrowheads="1"/>
            </p:cNvSpPr>
            <p:nvPr/>
          </p:nvSpPr>
          <p:spPr bwMode="auto">
            <a:xfrm>
              <a:off x="1117" y="1096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" name="Oval 103"/>
            <p:cNvSpPr>
              <a:spLocks noChangeArrowheads="1"/>
            </p:cNvSpPr>
            <p:nvPr/>
          </p:nvSpPr>
          <p:spPr bwMode="auto">
            <a:xfrm>
              <a:off x="1148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12" name="Group 104"/>
          <p:cNvGrpSpPr/>
          <p:nvPr/>
        </p:nvGrpSpPr>
        <p:grpSpPr bwMode="auto">
          <a:xfrm>
            <a:off x="7756525" y="1635125"/>
            <a:ext cx="349250" cy="295275"/>
            <a:chOff x="2083" y="1030"/>
            <a:chExt cx="220" cy="186"/>
          </a:xfrm>
        </p:grpSpPr>
        <p:sp>
          <p:nvSpPr>
            <p:cNvPr id="17513" name="Freeform 105"/>
            <p:cNvSpPr/>
            <p:nvPr/>
          </p:nvSpPr>
          <p:spPr bwMode="auto">
            <a:xfrm>
              <a:off x="2083" y="1030"/>
              <a:ext cx="220" cy="186"/>
            </a:xfrm>
            <a:custGeom>
              <a:avLst/>
              <a:gdLst>
                <a:gd name="T0" fmla="*/ 12 w 93"/>
                <a:gd name="T1" fmla="*/ 0 h 79"/>
                <a:gd name="T2" fmla="*/ 82 w 93"/>
                <a:gd name="T3" fmla="*/ 0 h 79"/>
                <a:gd name="T4" fmla="*/ 93 w 93"/>
                <a:gd name="T5" fmla="*/ 11 h 79"/>
                <a:gd name="T6" fmla="*/ 93 w 93"/>
                <a:gd name="T7" fmla="*/ 55 h 79"/>
                <a:gd name="T8" fmla="*/ 82 w 93"/>
                <a:gd name="T9" fmla="*/ 67 h 79"/>
                <a:gd name="T10" fmla="*/ 26 w 93"/>
                <a:gd name="T11" fmla="*/ 67 h 79"/>
                <a:gd name="T12" fmla="*/ 10 w 93"/>
                <a:gd name="T13" fmla="*/ 79 h 79"/>
                <a:gd name="T14" fmla="*/ 8 w 93"/>
                <a:gd name="T15" fmla="*/ 66 h 79"/>
                <a:gd name="T16" fmla="*/ 0 w 93"/>
                <a:gd name="T17" fmla="*/ 55 h 79"/>
                <a:gd name="T18" fmla="*/ 0 w 93"/>
                <a:gd name="T19" fmla="*/ 11 h 79"/>
                <a:gd name="T20" fmla="*/ 12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12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8" y="0"/>
                    <a:pt x="93" y="5"/>
                    <a:pt x="93" y="11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62"/>
                    <a:pt x="88" y="67"/>
                    <a:pt x="8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4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" name="Oval 106"/>
            <p:cNvSpPr>
              <a:spLocks noChangeArrowheads="1"/>
            </p:cNvSpPr>
            <p:nvPr/>
          </p:nvSpPr>
          <p:spPr bwMode="auto">
            <a:xfrm>
              <a:off x="2220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" name="Oval 107"/>
            <p:cNvSpPr>
              <a:spLocks noChangeArrowheads="1"/>
            </p:cNvSpPr>
            <p:nvPr/>
          </p:nvSpPr>
          <p:spPr bwMode="auto">
            <a:xfrm>
              <a:off x="218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" name="Oval 108"/>
            <p:cNvSpPr>
              <a:spLocks noChangeArrowheads="1"/>
            </p:cNvSpPr>
            <p:nvPr/>
          </p:nvSpPr>
          <p:spPr bwMode="auto">
            <a:xfrm>
              <a:off x="215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17" name="Group 109"/>
          <p:cNvGrpSpPr/>
          <p:nvPr/>
        </p:nvGrpSpPr>
        <p:grpSpPr bwMode="auto">
          <a:xfrm>
            <a:off x="7150100" y="1635125"/>
            <a:ext cx="344488" cy="295275"/>
            <a:chOff x="1701" y="1030"/>
            <a:chExt cx="217" cy="186"/>
          </a:xfrm>
        </p:grpSpPr>
        <p:sp>
          <p:nvSpPr>
            <p:cNvPr id="17518" name="Freeform 110"/>
            <p:cNvSpPr/>
            <p:nvPr/>
          </p:nvSpPr>
          <p:spPr bwMode="auto">
            <a:xfrm>
              <a:off x="1701" y="1030"/>
              <a:ext cx="217" cy="186"/>
            </a:xfrm>
            <a:custGeom>
              <a:avLst/>
              <a:gdLst>
                <a:gd name="T0" fmla="*/ 11 w 92"/>
                <a:gd name="T1" fmla="*/ 0 h 79"/>
                <a:gd name="T2" fmla="*/ 81 w 92"/>
                <a:gd name="T3" fmla="*/ 0 h 79"/>
                <a:gd name="T4" fmla="*/ 92 w 92"/>
                <a:gd name="T5" fmla="*/ 11 h 79"/>
                <a:gd name="T6" fmla="*/ 92 w 92"/>
                <a:gd name="T7" fmla="*/ 55 h 79"/>
                <a:gd name="T8" fmla="*/ 81 w 92"/>
                <a:gd name="T9" fmla="*/ 67 h 79"/>
                <a:gd name="T10" fmla="*/ 26 w 92"/>
                <a:gd name="T11" fmla="*/ 67 h 79"/>
                <a:gd name="T12" fmla="*/ 9 w 92"/>
                <a:gd name="T13" fmla="*/ 79 h 79"/>
                <a:gd name="T14" fmla="*/ 8 w 92"/>
                <a:gd name="T15" fmla="*/ 66 h 79"/>
                <a:gd name="T16" fmla="*/ 0 w 92"/>
                <a:gd name="T17" fmla="*/ 55 h 79"/>
                <a:gd name="T18" fmla="*/ 0 w 92"/>
                <a:gd name="T19" fmla="*/ 11 h 79"/>
                <a:gd name="T20" fmla="*/ 1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1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7" y="0"/>
                    <a:pt x="92" y="5"/>
                    <a:pt x="92" y="11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62"/>
                    <a:pt x="87" y="67"/>
                    <a:pt x="81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" name="Oval 111"/>
            <p:cNvSpPr>
              <a:spLocks noChangeArrowheads="1"/>
            </p:cNvSpPr>
            <p:nvPr/>
          </p:nvSpPr>
          <p:spPr bwMode="auto">
            <a:xfrm>
              <a:off x="1835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" name="Oval 112"/>
            <p:cNvSpPr>
              <a:spLocks noChangeArrowheads="1"/>
            </p:cNvSpPr>
            <p:nvPr/>
          </p:nvSpPr>
          <p:spPr bwMode="auto">
            <a:xfrm>
              <a:off x="180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" name="Oval 113"/>
            <p:cNvSpPr>
              <a:spLocks noChangeArrowheads="1"/>
            </p:cNvSpPr>
            <p:nvPr/>
          </p:nvSpPr>
          <p:spPr bwMode="auto">
            <a:xfrm>
              <a:off x="1772" y="1096"/>
              <a:ext cx="18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  <a:endParaRPr lang="en-US" altLang="zh-CN" sz="1400" b="1" dirty="0">
              <a:solidFill>
                <a:srgbClr val="594D7B"/>
              </a:solidFill>
            </a:endParaRPr>
          </a:p>
        </p:txBody>
      </p:sp>
      <p:sp>
        <p:nvSpPr>
          <p:cNvPr id="8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85" name="组合 8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8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86" name="直接连接符 8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>
                <a:solidFill>
                  <a:srgbClr val="E54B81"/>
                </a:solidFill>
                <a:ea typeface="微软雅黑" pitchFamily="34" charset="-122"/>
              </a:rPr>
              <a:t>研究方法</a:t>
            </a:r>
            <a:endParaRPr lang="zh-CN" altLang="en-US" sz="16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5400" dirty="0">
              <a:ln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576263" y="1565275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0" name="Freeform 20" descr="001e90bc453a118d6b4237"/>
          <p:cNvSpPr/>
          <p:nvPr/>
        </p:nvSpPr>
        <p:spPr bwMode="auto">
          <a:xfrm>
            <a:off x="576263" y="1565275"/>
            <a:ext cx="1522412" cy="1098550"/>
          </a:xfrm>
          <a:custGeom>
            <a:avLst/>
            <a:gdLst>
              <a:gd name="T0" fmla="*/ 898 w 959"/>
              <a:gd name="T1" fmla="*/ 284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4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4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4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 b="-3904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1" name="Freeform 21"/>
          <p:cNvSpPr/>
          <p:nvPr/>
        </p:nvSpPr>
        <p:spPr bwMode="auto">
          <a:xfrm>
            <a:off x="576263" y="1565275"/>
            <a:ext cx="631825" cy="631825"/>
          </a:xfrm>
          <a:custGeom>
            <a:avLst/>
            <a:gdLst>
              <a:gd name="T0" fmla="*/ 0 w 398"/>
              <a:gd name="T1" fmla="*/ 398 h 398"/>
              <a:gd name="T2" fmla="*/ 0 w 398"/>
              <a:gd name="T3" fmla="*/ 0 h 398"/>
              <a:gd name="T4" fmla="*/ 398 w 398"/>
              <a:gd name="T5" fmla="*/ 0 h 398"/>
              <a:gd name="T6" fmla="*/ 0 w 398"/>
              <a:gd name="T7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8">
                <a:moveTo>
                  <a:pt x="0" y="398"/>
                </a:moveTo>
                <a:lnTo>
                  <a:pt x="0" y="0"/>
                </a:lnTo>
                <a:lnTo>
                  <a:pt x="398" y="0"/>
                </a:lnTo>
                <a:lnTo>
                  <a:pt x="0" y="398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4875213" y="1565275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3" name="Freeform 23" descr="160621-20121008052951-1"/>
          <p:cNvSpPr/>
          <p:nvPr/>
        </p:nvSpPr>
        <p:spPr bwMode="auto">
          <a:xfrm>
            <a:off x="4875213" y="1565275"/>
            <a:ext cx="1522412" cy="1098550"/>
          </a:xfrm>
          <a:custGeom>
            <a:avLst/>
            <a:gdLst>
              <a:gd name="T0" fmla="*/ 898 w 959"/>
              <a:gd name="T1" fmla="*/ 284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4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4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4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b="-3789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4" name="Freeform 24"/>
          <p:cNvSpPr/>
          <p:nvPr/>
        </p:nvSpPr>
        <p:spPr bwMode="auto">
          <a:xfrm>
            <a:off x="4875213" y="1565275"/>
            <a:ext cx="631825" cy="631825"/>
          </a:xfrm>
          <a:custGeom>
            <a:avLst/>
            <a:gdLst>
              <a:gd name="T0" fmla="*/ 0 w 398"/>
              <a:gd name="T1" fmla="*/ 398 h 398"/>
              <a:gd name="T2" fmla="*/ 0 w 398"/>
              <a:gd name="T3" fmla="*/ 0 h 398"/>
              <a:gd name="T4" fmla="*/ 398 w 398"/>
              <a:gd name="T5" fmla="*/ 0 h 398"/>
              <a:gd name="T6" fmla="*/ 0 w 398"/>
              <a:gd name="T7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8">
                <a:moveTo>
                  <a:pt x="0" y="398"/>
                </a:moveTo>
                <a:lnTo>
                  <a:pt x="0" y="0"/>
                </a:lnTo>
                <a:lnTo>
                  <a:pt x="398" y="0"/>
                </a:lnTo>
                <a:lnTo>
                  <a:pt x="0" y="398"/>
                </a:ln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576263" y="3219450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6" name="Freeform 26" descr="160621-20121008053042-5"/>
          <p:cNvSpPr/>
          <p:nvPr/>
        </p:nvSpPr>
        <p:spPr bwMode="auto">
          <a:xfrm>
            <a:off x="576263" y="3219450"/>
            <a:ext cx="1522412" cy="1098550"/>
          </a:xfrm>
          <a:custGeom>
            <a:avLst/>
            <a:gdLst>
              <a:gd name="T0" fmla="*/ 898 w 959"/>
              <a:gd name="T1" fmla="*/ 283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3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3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b="-3742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7" name="Freeform 27"/>
          <p:cNvSpPr/>
          <p:nvPr/>
        </p:nvSpPr>
        <p:spPr bwMode="auto">
          <a:xfrm>
            <a:off x="576263" y="3219450"/>
            <a:ext cx="631825" cy="630238"/>
          </a:xfrm>
          <a:custGeom>
            <a:avLst/>
            <a:gdLst>
              <a:gd name="T0" fmla="*/ 0 w 398"/>
              <a:gd name="T1" fmla="*/ 397 h 397"/>
              <a:gd name="T2" fmla="*/ 0 w 398"/>
              <a:gd name="T3" fmla="*/ 0 h 397"/>
              <a:gd name="T4" fmla="*/ 398 w 398"/>
              <a:gd name="T5" fmla="*/ 0 h 397"/>
              <a:gd name="T6" fmla="*/ 0 w 398"/>
              <a:gd name="T7" fmla="*/ 397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7">
                <a:moveTo>
                  <a:pt x="0" y="397"/>
                </a:moveTo>
                <a:lnTo>
                  <a:pt x="0" y="0"/>
                </a:lnTo>
                <a:lnTo>
                  <a:pt x="398" y="0"/>
                </a:lnTo>
                <a:lnTo>
                  <a:pt x="0" y="397"/>
                </a:ln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8" name="Rectangle 28"/>
          <p:cNvSpPr>
            <a:spLocks noChangeArrowheads="1"/>
          </p:cNvSpPr>
          <p:nvPr/>
        </p:nvSpPr>
        <p:spPr bwMode="auto">
          <a:xfrm>
            <a:off x="4875213" y="3219450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9" name="Freeform 29" descr="160621-20121008053110-8"/>
          <p:cNvSpPr/>
          <p:nvPr/>
        </p:nvSpPr>
        <p:spPr bwMode="auto">
          <a:xfrm>
            <a:off x="4875213" y="3219450"/>
            <a:ext cx="1522412" cy="1098550"/>
          </a:xfrm>
          <a:custGeom>
            <a:avLst/>
            <a:gdLst>
              <a:gd name="T0" fmla="*/ 898 w 959"/>
              <a:gd name="T1" fmla="*/ 283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3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3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b="-383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10" name="Freeform 30"/>
          <p:cNvSpPr/>
          <p:nvPr/>
        </p:nvSpPr>
        <p:spPr bwMode="auto">
          <a:xfrm>
            <a:off x="4875213" y="3219450"/>
            <a:ext cx="631825" cy="630238"/>
          </a:xfrm>
          <a:custGeom>
            <a:avLst/>
            <a:gdLst>
              <a:gd name="T0" fmla="*/ 0 w 398"/>
              <a:gd name="T1" fmla="*/ 397 h 397"/>
              <a:gd name="T2" fmla="*/ 0 w 398"/>
              <a:gd name="T3" fmla="*/ 0 h 397"/>
              <a:gd name="T4" fmla="*/ 398 w 398"/>
              <a:gd name="T5" fmla="*/ 0 h 397"/>
              <a:gd name="T6" fmla="*/ 0 w 398"/>
              <a:gd name="T7" fmla="*/ 397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7">
                <a:moveTo>
                  <a:pt x="0" y="397"/>
                </a:moveTo>
                <a:lnTo>
                  <a:pt x="0" y="0"/>
                </a:lnTo>
                <a:lnTo>
                  <a:pt x="398" y="0"/>
                </a:lnTo>
                <a:lnTo>
                  <a:pt x="0" y="397"/>
                </a:ln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11" name="Line 31"/>
          <p:cNvSpPr>
            <a:spLocks noChangeShapeType="1"/>
          </p:cNvSpPr>
          <p:nvPr/>
        </p:nvSpPr>
        <p:spPr bwMode="auto">
          <a:xfrm>
            <a:off x="576263" y="2947988"/>
            <a:ext cx="7967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12" name="Line 32"/>
          <p:cNvSpPr>
            <a:spLocks noChangeShapeType="1"/>
          </p:cNvSpPr>
          <p:nvPr/>
        </p:nvSpPr>
        <p:spPr bwMode="auto">
          <a:xfrm>
            <a:off x="4567238" y="1565275"/>
            <a:ext cx="0" cy="2752725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6113" name="Group 33"/>
          <p:cNvGrpSpPr/>
          <p:nvPr/>
        </p:nvGrpSpPr>
        <p:grpSpPr bwMode="auto">
          <a:xfrm>
            <a:off x="4979988" y="3311525"/>
            <a:ext cx="171450" cy="222250"/>
            <a:chOff x="0" y="0"/>
            <a:chExt cx="108" cy="140"/>
          </a:xfrm>
        </p:grpSpPr>
        <p:sp>
          <p:nvSpPr>
            <p:cNvPr id="46114" name="Freeform 34"/>
            <p:cNvSpPr/>
            <p:nvPr/>
          </p:nvSpPr>
          <p:spPr bwMode="auto">
            <a:xfrm>
              <a:off x="0" y="0"/>
              <a:ext cx="108" cy="140"/>
            </a:xfrm>
            <a:custGeom>
              <a:avLst/>
              <a:gdLst>
                <a:gd name="T0" fmla="*/ 16 w 73"/>
                <a:gd name="T1" fmla="*/ 86 h 94"/>
                <a:gd name="T2" fmla="*/ 8 w 73"/>
                <a:gd name="T3" fmla="*/ 86 h 94"/>
                <a:gd name="T4" fmla="*/ 8 w 73"/>
                <a:gd name="T5" fmla="*/ 8 h 94"/>
                <a:gd name="T6" fmla="*/ 69 w 73"/>
                <a:gd name="T7" fmla="*/ 8 h 94"/>
                <a:gd name="T8" fmla="*/ 73 w 73"/>
                <a:gd name="T9" fmla="*/ 4 h 94"/>
                <a:gd name="T10" fmla="*/ 69 w 73"/>
                <a:gd name="T11" fmla="*/ 0 h 94"/>
                <a:gd name="T12" fmla="*/ 4 w 73"/>
                <a:gd name="T13" fmla="*/ 0 h 94"/>
                <a:gd name="T14" fmla="*/ 0 w 73"/>
                <a:gd name="T15" fmla="*/ 4 h 94"/>
                <a:gd name="T16" fmla="*/ 0 w 73"/>
                <a:gd name="T17" fmla="*/ 90 h 94"/>
                <a:gd name="T18" fmla="*/ 4 w 73"/>
                <a:gd name="T19" fmla="*/ 94 h 94"/>
                <a:gd name="T20" fmla="*/ 16 w 73"/>
                <a:gd name="T21" fmla="*/ 94 h 94"/>
                <a:gd name="T22" fmla="*/ 20 w 73"/>
                <a:gd name="T23" fmla="*/ 90 h 94"/>
                <a:gd name="T24" fmla="*/ 16 w 73"/>
                <a:gd name="T25" fmla="*/ 8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94">
                  <a:moveTo>
                    <a:pt x="16" y="86"/>
                  </a:moveTo>
                  <a:cubicBezTo>
                    <a:pt x="8" y="86"/>
                    <a:pt x="8" y="86"/>
                    <a:pt x="8" y="8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1" y="8"/>
                    <a:pt x="73" y="6"/>
                    <a:pt x="73" y="4"/>
                  </a:cubicBezTo>
                  <a:cubicBezTo>
                    <a:pt x="73" y="1"/>
                    <a:pt x="71" y="0"/>
                    <a:pt x="6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8" y="94"/>
                    <a:pt x="20" y="92"/>
                    <a:pt x="20" y="90"/>
                  </a:cubicBezTo>
                  <a:cubicBezTo>
                    <a:pt x="20" y="88"/>
                    <a:pt x="18" y="86"/>
                    <a:pt x="1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5" name="Freeform 35"/>
            <p:cNvSpPr/>
            <p:nvPr/>
          </p:nvSpPr>
          <p:spPr bwMode="auto">
            <a:xfrm>
              <a:off x="68" y="82"/>
              <a:ext cx="40" cy="58"/>
            </a:xfrm>
            <a:custGeom>
              <a:avLst/>
              <a:gdLst>
                <a:gd name="T0" fmla="*/ 23 w 27"/>
                <a:gd name="T1" fmla="*/ 0 h 39"/>
                <a:gd name="T2" fmla="*/ 19 w 27"/>
                <a:gd name="T3" fmla="*/ 4 h 39"/>
                <a:gd name="T4" fmla="*/ 19 w 27"/>
                <a:gd name="T5" fmla="*/ 31 h 39"/>
                <a:gd name="T6" fmla="*/ 4 w 27"/>
                <a:gd name="T7" fmla="*/ 31 h 39"/>
                <a:gd name="T8" fmla="*/ 0 w 27"/>
                <a:gd name="T9" fmla="*/ 35 h 39"/>
                <a:gd name="T10" fmla="*/ 4 w 27"/>
                <a:gd name="T11" fmla="*/ 39 h 39"/>
                <a:gd name="T12" fmla="*/ 23 w 27"/>
                <a:gd name="T13" fmla="*/ 39 h 39"/>
                <a:gd name="T14" fmla="*/ 26 w 27"/>
                <a:gd name="T15" fmla="*/ 38 h 39"/>
                <a:gd name="T16" fmla="*/ 27 w 27"/>
                <a:gd name="T17" fmla="*/ 35 h 39"/>
                <a:gd name="T18" fmla="*/ 27 w 27"/>
                <a:gd name="T19" fmla="*/ 4 h 39"/>
                <a:gd name="T20" fmla="*/ 23 w 27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9">
                  <a:moveTo>
                    <a:pt x="23" y="0"/>
                  </a:moveTo>
                  <a:cubicBezTo>
                    <a:pt x="21" y="0"/>
                    <a:pt x="19" y="2"/>
                    <a:pt x="19" y="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7"/>
                    <a:pt x="2" y="39"/>
                    <a:pt x="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5" y="39"/>
                    <a:pt x="26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6" name="Freeform 36"/>
            <p:cNvSpPr>
              <a:spLocks noEditPoints="1"/>
            </p:cNvSpPr>
            <p:nvPr/>
          </p:nvSpPr>
          <p:spPr bwMode="auto">
            <a:xfrm>
              <a:off x="38" y="29"/>
              <a:ext cx="69" cy="99"/>
            </a:xfrm>
            <a:custGeom>
              <a:avLst/>
              <a:gdLst>
                <a:gd name="T0" fmla="*/ 40 w 46"/>
                <a:gd name="T1" fmla="*/ 1 h 67"/>
                <a:gd name="T2" fmla="*/ 35 w 46"/>
                <a:gd name="T3" fmla="*/ 0 h 67"/>
                <a:gd name="T4" fmla="*/ 27 w 46"/>
                <a:gd name="T5" fmla="*/ 5 h 67"/>
                <a:gd name="T6" fmla="*/ 0 w 46"/>
                <a:gd name="T7" fmla="*/ 50 h 67"/>
                <a:gd name="T8" fmla="*/ 0 w 46"/>
                <a:gd name="T9" fmla="*/ 53 h 67"/>
                <a:gd name="T10" fmla="*/ 0 w 46"/>
                <a:gd name="T11" fmla="*/ 63 h 67"/>
                <a:gd name="T12" fmla="*/ 2 w 46"/>
                <a:gd name="T13" fmla="*/ 66 h 67"/>
                <a:gd name="T14" fmla="*/ 4 w 46"/>
                <a:gd name="T15" fmla="*/ 67 h 67"/>
                <a:gd name="T16" fmla="*/ 6 w 46"/>
                <a:gd name="T17" fmla="*/ 66 h 67"/>
                <a:gd name="T18" fmla="*/ 15 w 46"/>
                <a:gd name="T19" fmla="*/ 61 h 67"/>
                <a:gd name="T20" fmla="*/ 17 w 46"/>
                <a:gd name="T21" fmla="*/ 60 h 67"/>
                <a:gd name="T22" fmla="*/ 43 w 46"/>
                <a:gd name="T23" fmla="*/ 15 h 67"/>
                <a:gd name="T24" fmla="*/ 40 w 46"/>
                <a:gd name="T25" fmla="*/ 1 h 67"/>
                <a:gd name="T26" fmla="*/ 36 w 46"/>
                <a:gd name="T27" fmla="*/ 10 h 67"/>
                <a:gd name="T28" fmla="*/ 11 w 46"/>
                <a:gd name="T29" fmla="*/ 55 h 67"/>
                <a:gd name="T30" fmla="*/ 8 w 46"/>
                <a:gd name="T31" fmla="*/ 56 h 67"/>
                <a:gd name="T32" fmla="*/ 8 w 46"/>
                <a:gd name="T33" fmla="*/ 53 h 67"/>
                <a:gd name="T34" fmla="*/ 34 w 46"/>
                <a:gd name="T35" fmla="*/ 9 h 67"/>
                <a:gd name="T36" fmla="*/ 36 w 46"/>
                <a:gd name="T37" fmla="*/ 8 h 67"/>
                <a:gd name="T38" fmla="*/ 36 w 46"/>
                <a:gd name="T39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67">
                  <a:moveTo>
                    <a:pt x="40" y="1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2" y="0"/>
                    <a:pt x="28" y="2"/>
                    <a:pt x="27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6"/>
                    <a:pt x="2" y="66"/>
                  </a:cubicBezTo>
                  <a:cubicBezTo>
                    <a:pt x="3" y="67"/>
                    <a:pt x="4" y="67"/>
                    <a:pt x="4" y="67"/>
                  </a:cubicBezTo>
                  <a:cubicBezTo>
                    <a:pt x="5" y="67"/>
                    <a:pt x="6" y="67"/>
                    <a:pt x="6" y="66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1"/>
                    <a:pt x="17" y="61"/>
                    <a:pt x="17" y="60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6" y="10"/>
                    <a:pt x="44" y="4"/>
                    <a:pt x="40" y="1"/>
                  </a:cubicBezTo>
                  <a:close/>
                  <a:moveTo>
                    <a:pt x="36" y="10"/>
                  </a:moveTo>
                  <a:cubicBezTo>
                    <a:pt x="11" y="55"/>
                    <a:pt x="11" y="55"/>
                    <a:pt x="11" y="55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8"/>
                    <a:pt x="35" y="8"/>
                    <a:pt x="36" y="8"/>
                  </a:cubicBezTo>
                  <a:cubicBezTo>
                    <a:pt x="36" y="9"/>
                    <a:pt x="37" y="10"/>
                    <a:pt x="3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7" name="Freeform 37"/>
            <p:cNvSpPr/>
            <p:nvPr/>
          </p:nvSpPr>
          <p:spPr bwMode="auto">
            <a:xfrm>
              <a:off x="19" y="39"/>
              <a:ext cx="43" cy="13"/>
            </a:xfrm>
            <a:custGeom>
              <a:avLst/>
              <a:gdLst>
                <a:gd name="T0" fmla="*/ 29 w 29"/>
                <a:gd name="T1" fmla="*/ 4 h 9"/>
                <a:gd name="T2" fmla="*/ 25 w 29"/>
                <a:gd name="T3" fmla="*/ 0 h 9"/>
                <a:gd name="T4" fmla="*/ 4 w 29"/>
                <a:gd name="T5" fmla="*/ 0 h 9"/>
                <a:gd name="T6" fmla="*/ 0 w 29"/>
                <a:gd name="T7" fmla="*/ 4 h 9"/>
                <a:gd name="T8" fmla="*/ 4 w 29"/>
                <a:gd name="T9" fmla="*/ 9 h 9"/>
                <a:gd name="T10" fmla="*/ 25 w 29"/>
                <a:gd name="T11" fmla="*/ 9 h 9"/>
                <a:gd name="T12" fmla="*/ 29 w 2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">
                  <a:moveTo>
                    <a:pt x="29" y="4"/>
                  </a:moveTo>
                  <a:cubicBezTo>
                    <a:pt x="29" y="2"/>
                    <a:pt x="27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7" y="9"/>
                    <a:pt x="29" y="7"/>
                    <a:pt x="2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8" name="Freeform 38"/>
            <p:cNvSpPr/>
            <p:nvPr/>
          </p:nvSpPr>
          <p:spPr bwMode="auto">
            <a:xfrm>
              <a:off x="19" y="63"/>
              <a:ext cx="28" cy="12"/>
            </a:xfrm>
            <a:custGeom>
              <a:avLst/>
              <a:gdLst>
                <a:gd name="T0" fmla="*/ 4 w 19"/>
                <a:gd name="T1" fmla="*/ 0 h 8"/>
                <a:gd name="T2" fmla="*/ 0 w 19"/>
                <a:gd name="T3" fmla="*/ 4 h 8"/>
                <a:gd name="T4" fmla="*/ 4 w 19"/>
                <a:gd name="T5" fmla="*/ 8 h 8"/>
                <a:gd name="T6" fmla="*/ 15 w 19"/>
                <a:gd name="T7" fmla="*/ 8 h 8"/>
                <a:gd name="T8" fmla="*/ 19 w 19"/>
                <a:gd name="T9" fmla="*/ 4 h 8"/>
                <a:gd name="T10" fmla="*/ 15 w 19"/>
                <a:gd name="T11" fmla="*/ 0 h 8"/>
                <a:gd name="T12" fmla="*/ 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7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119" name="Group 39"/>
          <p:cNvGrpSpPr/>
          <p:nvPr/>
        </p:nvGrpSpPr>
        <p:grpSpPr bwMode="auto">
          <a:xfrm>
            <a:off x="668338" y="3309938"/>
            <a:ext cx="223837" cy="223837"/>
            <a:chOff x="0" y="0"/>
            <a:chExt cx="141" cy="141"/>
          </a:xfrm>
        </p:grpSpPr>
        <p:sp>
          <p:nvSpPr>
            <p:cNvPr id="46120" name="Freeform 40"/>
            <p:cNvSpPr>
              <a:spLocks noEditPoints="1"/>
            </p:cNvSpPr>
            <p:nvPr/>
          </p:nvSpPr>
          <p:spPr bwMode="auto">
            <a:xfrm>
              <a:off x="0" y="0"/>
              <a:ext cx="141" cy="141"/>
            </a:xfrm>
            <a:custGeom>
              <a:avLst/>
              <a:gdLst>
                <a:gd name="T0" fmla="*/ 91 w 95"/>
                <a:gd name="T1" fmla="*/ 37 h 95"/>
                <a:gd name="T2" fmla="*/ 82 w 95"/>
                <a:gd name="T3" fmla="*/ 31 h 95"/>
                <a:gd name="T4" fmla="*/ 85 w 95"/>
                <a:gd name="T5" fmla="*/ 20 h 95"/>
                <a:gd name="T6" fmla="*/ 71 w 95"/>
                <a:gd name="T7" fmla="*/ 9 h 95"/>
                <a:gd name="T8" fmla="*/ 60 w 95"/>
                <a:gd name="T9" fmla="*/ 11 h 95"/>
                <a:gd name="T10" fmla="*/ 55 w 95"/>
                <a:gd name="T11" fmla="*/ 1 h 95"/>
                <a:gd name="T12" fmla="*/ 37 w 95"/>
                <a:gd name="T13" fmla="*/ 4 h 95"/>
                <a:gd name="T14" fmla="*/ 31 w 95"/>
                <a:gd name="T15" fmla="*/ 13 h 95"/>
                <a:gd name="T16" fmla="*/ 20 w 95"/>
                <a:gd name="T17" fmla="*/ 10 h 95"/>
                <a:gd name="T18" fmla="*/ 9 w 95"/>
                <a:gd name="T19" fmla="*/ 24 h 95"/>
                <a:gd name="T20" fmla="*/ 11 w 95"/>
                <a:gd name="T21" fmla="*/ 35 h 95"/>
                <a:gd name="T22" fmla="*/ 1 w 95"/>
                <a:gd name="T23" fmla="*/ 41 h 95"/>
                <a:gd name="T24" fmla="*/ 1 w 95"/>
                <a:gd name="T25" fmla="*/ 55 h 95"/>
                <a:gd name="T26" fmla="*/ 11 w 95"/>
                <a:gd name="T27" fmla="*/ 61 h 95"/>
                <a:gd name="T28" fmla="*/ 9 w 95"/>
                <a:gd name="T29" fmla="*/ 72 h 95"/>
                <a:gd name="T30" fmla="*/ 20 w 95"/>
                <a:gd name="T31" fmla="*/ 86 h 95"/>
                <a:gd name="T32" fmla="*/ 31 w 95"/>
                <a:gd name="T33" fmla="*/ 83 h 95"/>
                <a:gd name="T34" fmla="*/ 37 w 95"/>
                <a:gd name="T35" fmla="*/ 92 h 95"/>
                <a:gd name="T36" fmla="*/ 47 w 95"/>
                <a:gd name="T37" fmla="*/ 95 h 95"/>
                <a:gd name="T38" fmla="*/ 58 w 95"/>
                <a:gd name="T39" fmla="*/ 92 h 95"/>
                <a:gd name="T40" fmla="*/ 64 w 95"/>
                <a:gd name="T41" fmla="*/ 83 h 95"/>
                <a:gd name="T42" fmla="*/ 75 w 95"/>
                <a:gd name="T43" fmla="*/ 86 h 95"/>
                <a:gd name="T44" fmla="*/ 86 w 95"/>
                <a:gd name="T45" fmla="*/ 72 h 95"/>
                <a:gd name="T46" fmla="*/ 84 w 95"/>
                <a:gd name="T47" fmla="*/ 61 h 95"/>
                <a:gd name="T48" fmla="*/ 94 w 95"/>
                <a:gd name="T49" fmla="*/ 55 h 95"/>
                <a:gd name="T50" fmla="*/ 94 w 95"/>
                <a:gd name="T51" fmla="*/ 41 h 95"/>
                <a:gd name="T52" fmla="*/ 79 w 95"/>
                <a:gd name="T53" fmla="*/ 54 h 95"/>
                <a:gd name="T54" fmla="*/ 74 w 95"/>
                <a:gd name="T55" fmla="*/ 62 h 95"/>
                <a:gd name="T56" fmla="*/ 77 w 95"/>
                <a:gd name="T57" fmla="*/ 73 h 95"/>
                <a:gd name="T58" fmla="*/ 66 w 95"/>
                <a:gd name="T59" fmla="*/ 75 h 95"/>
                <a:gd name="T60" fmla="*/ 56 w 95"/>
                <a:gd name="T61" fmla="*/ 77 h 95"/>
                <a:gd name="T62" fmla="*/ 51 w 95"/>
                <a:gd name="T63" fmla="*/ 87 h 95"/>
                <a:gd name="T64" fmla="*/ 41 w 95"/>
                <a:gd name="T65" fmla="*/ 80 h 95"/>
                <a:gd name="T66" fmla="*/ 33 w 95"/>
                <a:gd name="T67" fmla="*/ 75 h 95"/>
                <a:gd name="T68" fmla="*/ 22 w 95"/>
                <a:gd name="T69" fmla="*/ 78 h 95"/>
                <a:gd name="T70" fmla="*/ 21 w 95"/>
                <a:gd name="T71" fmla="*/ 66 h 95"/>
                <a:gd name="T72" fmla="*/ 18 w 95"/>
                <a:gd name="T73" fmla="*/ 56 h 95"/>
                <a:gd name="T74" fmla="*/ 8 w 95"/>
                <a:gd name="T75" fmla="*/ 51 h 95"/>
                <a:gd name="T76" fmla="*/ 8 w 95"/>
                <a:gd name="T77" fmla="*/ 44 h 95"/>
                <a:gd name="T78" fmla="*/ 18 w 95"/>
                <a:gd name="T79" fmla="*/ 39 h 95"/>
                <a:gd name="T80" fmla="*/ 21 w 95"/>
                <a:gd name="T81" fmla="*/ 29 h 95"/>
                <a:gd name="T82" fmla="*/ 22 w 95"/>
                <a:gd name="T83" fmla="*/ 18 h 95"/>
                <a:gd name="T84" fmla="*/ 33 w 95"/>
                <a:gd name="T85" fmla="*/ 21 h 95"/>
                <a:gd name="T86" fmla="*/ 41 w 95"/>
                <a:gd name="T87" fmla="*/ 16 h 95"/>
                <a:gd name="T88" fmla="*/ 51 w 95"/>
                <a:gd name="T89" fmla="*/ 9 h 95"/>
                <a:gd name="T90" fmla="*/ 56 w 95"/>
                <a:gd name="T91" fmla="*/ 18 h 95"/>
                <a:gd name="T92" fmla="*/ 66 w 95"/>
                <a:gd name="T93" fmla="*/ 21 h 95"/>
                <a:gd name="T94" fmla="*/ 77 w 95"/>
                <a:gd name="T95" fmla="*/ 23 h 95"/>
                <a:gd name="T96" fmla="*/ 74 w 95"/>
                <a:gd name="T97" fmla="*/ 33 h 95"/>
                <a:gd name="T98" fmla="*/ 79 w 95"/>
                <a:gd name="T99" fmla="*/ 42 h 95"/>
                <a:gd name="T100" fmla="*/ 87 w 95"/>
                <a:gd name="T101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95">
                  <a:moveTo>
                    <a:pt x="94" y="41"/>
                  </a:moveTo>
                  <a:cubicBezTo>
                    <a:pt x="94" y="39"/>
                    <a:pt x="93" y="38"/>
                    <a:pt x="91" y="37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33"/>
                    <a:pt x="83" y="32"/>
                    <a:pt x="82" y="31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3"/>
                    <a:pt x="86" y="21"/>
                    <a:pt x="85" y="20"/>
                  </a:cubicBezTo>
                  <a:cubicBezTo>
                    <a:pt x="83" y="16"/>
                    <a:pt x="79" y="13"/>
                    <a:pt x="75" y="10"/>
                  </a:cubicBezTo>
                  <a:cubicBezTo>
                    <a:pt x="74" y="9"/>
                    <a:pt x="73" y="9"/>
                    <a:pt x="71" y="9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3" y="12"/>
                    <a:pt x="62" y="12"/>
                    <a:pt x="60" y="11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2"/>
                    <a:pt x="56" y="1"/>
                    <a:pt x="55" y="1"/>
                  </a:cubicBezTo>
                  <a:cubicBezTo>
                    <a:pt x="49" y="0"/>
                    <a:pt x="45" y="0"/>
                    <a:pt x="40" y="1"/>
                  </a:cubicBezTo>
                  <a:cubicBezTo>
                    <a:pt x="39" y="1"/>
                    <a:pt x="38" y="2"/>
                    <a:pt x="37" y="4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2" y="12"/>
                    <a:pt x="31" y="13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2" y="9"/>
                    <a:pt x="21" y="9"/>
                    <a:pt x="20" y="10"/>
                  </a:cubicBezTo>
                  <a:cubicBezTo>
                    <a:pt x="16" y="13"/>
                    <a:pt x="12" y="16"/>
                    <a:pt x="9" y="20"/>
                  </a:cubicBezTo>
                  <a:cubicBezTo>
                    <a:pt x="8" y="21"/>
                    <a:pt x="8" y="23"/>
                    <a:pt x="9" y="2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1" y="33"/>
                    <a:pt x="11" y="35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8"/>
                    <a:pt x="1" y="39"/>
                    <a:pt x="1" y="41"/>
                  </a:cubicBezTo>
                  <a:cubicBezTo>
                    <a:pt x="0" y="43"/>
                    <a:pt x="0" y="46"/>
                    <a:pt x="0" y="48"/>
                  </a:cubicBezTo>
                  <a:cubicBezTo>
                    <a:pt x="0" y="50"/>
                    <a:pt x="0" y="52"/>
                    <a:pt x="1" y="55"/>
                  </a:cubicBezTo>
                  <a:cubicBezTo>
                    <a:pt x="1" y="56"/>
                    <a:pt x="2" y="58"/>
                    <a:pt x="3" y="58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2" y="63"/>
                    <a:pt x="12" y="64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8" y="73"/>
                    <a:pt x="8" y="74"/>
                    <a:pt x="9" y="76"/>
                  </a:cubicBezTo>
                  <a:cubicBezTo>
                    <a:pt x="12" y="80"/>
                    <a:pt x="16" y="83"/>
                    <a:pt x="20" y="86"/>
                  </a:cubicBezTo>
                  <a:cubicBezTo>
                    <a:pt x="21" y="87"/>
                    <a:pt x="22" y="87"/>
                    <a:pt x="24" y="86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2" y="83"/>
                    <a:pt x="33" y="84"/>
                    <a:pt x="34" y="8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3"/>
                    <a:pt x="39" y="94"/>
                    <a:pt x="40" y="94"/>
                  </a:cubicBezTo>
                  <a:cubicBezTo>
                    <a:pt x="43" y="95"/>
                    <a:pt x="45" y="95"/>
                    <a:pt x="47" y="95"/>
                  </a:cubicBezTo>
                  <a:cubicBezTo>
                    <a:pt x="50" y="95"/>
                    <a:pt x="52" y="95"/>
                    <a:pt x="55" y="94"/>
                  </a:cubicBezTo>
                  <a:cubicBezTo>
                    <a:pt x="56" y="94"/>
                    <a:pt x="57" y="93"/>
                    <a:pt x="58" y="9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2" y="84"/>
                    <a:pt x="63" y="83"/>
                    <a:pt x="64" y="83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3" y="87"/>
                    <a:pt x="74" y="87"/>
                    <a:pt x="75" y="86"/>
                  </a:cubicBezTo>
                  <a:cubicBezTo>
                    <a:pt x="79" y="83"/>
                    <a:pt x="83" y="80"/>
                    <a:pt x="85" y="76"/>
                  </a:cubicBezTo>
                  <a:cubicBezTo>
                    <a:pt x="86" y="74"/>
                    <a:pt x="87" y="73"/>
                    <a:pt x="86" y="72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4" y="62"/>
                    <a:pt x="84" y="61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3" y="58"/>
                    <a:pt x="94" y="56"/>
                    <a:pt x="94" y="55"/>
                  </a:cubicBezTo>
                  <a:cubicBezTo>
                    <a:pt x="94" y="52"/>
                    <a:pt x="95" y="50"/>
                    <a:pt x="95" y="48"/>
                  </a:cubicBezTo>
                  <a:cubicBezTo>
                    <a:pt x="95" y="46"/>
                    <a:pt x="94" y="43"/>
                    <a:pt x="94" y="41"/>
                  </a:cubicBezTo>
                  <a:close/>
                  <a:moveTo>
                    <a:pt x="86" y="51"/>
                  </a:moveTo>
                  <a:cubicBezTo>
                    <a:pt x="79" y="54"/>
                    <a:pt x="79" y="54"/>
                    <a:pt x="79" y="54"/>
                  </a:cubicBezTo>
                  <a:cubicBezTo>
                    <a:pt x="78" y="54"/>
                    <a:pt x="77" y="55"/>
                    <a:pt x="77" y="56"/>
                  </a:cubicBezTo>
                  <a:cubicBezTo>
                    <a:pt x="76" y="59"/>
                    <a:pt x="75" y="61"/>
                    <a:pt x="74" y="62"/>
                  </a:cubicBezTo>
                  <a:cubicBezTo>
                    <a:pt x="74" y="64"/>
                    <a:pt x="74" y="65"/>
                    <a:pt x="74" y="66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5"/>
                    <a:pt x="74" y="76"/>
                    <a:pt x="72" y="78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5" y="74"/>
                    <a:pt x="63" y="74"/>
                    <a:pt x="62" y="75"/>
                  </a:cubicBezTo>
                  <a:cubicBezTo>
                    <a:pt x="60" y="76"/>
                    <a:pt x="58" y="77"/>
                    <a:pt x="56" y="77"/>
                  </a:cubicBezTo>
                  <a:cubicBezTo>
                    <a:pt x="55" y="78"/>
                    <a:pt x="54" y="78"/>
                    <a:pt x="53" y="8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48" y="87"/>
                    <a:pt x="46" y="87"/>
                    <a:pt x="44" y="87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79"/>
                    <a:pt x="40" y="78"/>
                    <a:pt x="39" y="77"/>
                  </a:cubicBezTo>
                  <a:cubicBezTo>
                    <a:pt x="37" y="77"/>
                    <a:pt x="35" y="76"/>
                    <a:pt x="33" y="75"/>
                  </a:cubicBezTo>
                  <a:cubicBezTo>
                    <a:pt x="32" y="74"/>
                    <a:pt x="30" y="74"/>
                    <a:pt x="29" y="75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1" y="76"/>
                    <a:pt x="19" y="75"/>
                    <a:pt x="17" y="73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5"/>
                    <a:pt x="21" y="64"/>
                    <a:pt x="20" y="62"/>
                  </a:cubicBezTo>
                  <a:cubicBezTo>
                    <a:pt x="19" y="61"/>
                    <a:pt x="19" y="59"/>
                    <a:pt x="18" y="56"/>
                  </a:cubicBezTo>
                  <a:cubicBezTo>
                    <a:pt x="18" y="55"/>
                    <a:pt x="17" y="54"/>
                    <a:pt x="15" y="54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0"/>
                    <a:pt x="8" y="49"/>
                    <a:pt x="8" y="48"/>
                  </a:cubicBezTo>
                  <a:cubicBezTo>
                    <a:pt x="8" y="47"/>
                    <a:pt x="8" y="45"/>
                    <a:pt x="8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7" y="41"/>
                    <a:pt x="18" y="40"/>
                    <a:pt x="18" y="39"/>
                  </a:cubicBezTo>
                  <a:cubicBezTo>
                    <a:pt x="19" y="37"/>
                    <a:pt x="19" y="35"/>
                    <a:pt x="20" y="33"/>
                  </a:cubicBezTo>
                  <a:cubicBezTo>
                    <a:pt x="21" y="32"/>
                    <a:pt x="21" y="31"/>
                    <a:pt x="21" y="29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1"/>
                    <a:pt x="21" y="19"/>
                    <a:pt x="22" y="1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2" y="21"/>
                    <a:pt x="33" y="21"/>
                  </a:cubicBezTo>
                  <a:cubicBezTo>
                    <a:pt x="35" y="20"/>
                    <a:pt x="37" y="19"/>
                    <a:pt x="39" y="18"/>
                  </a:cubicBezTo>
                  <a:cubicBezTo>
                    <a:pt x="40" y="18"/>
                    <a:pt x="41" y="17"/>
                    <a:pt x="41" y="1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9"/>
                    <a:pt x="48" y="9"/>
                    <a:pt x="51" y="9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7"/>
                    <a:pt x="55" y="18"/>
                    <a:pt x="56" y="18"/>
                  </a:cubicBezTo>
                  <a:cubicBezTo>
                    <a:pt x="58" y="19"/>
                    <a:pt x="60" y="20"/>
                    <a:pt x="62" y="21"/>
                  </a:cubicBezTo>
                  <a:cubicBezTo>
                    <a:pt x="63" y="21"/>
                    <a:pt x="65" y="21"/>
                    <a:pt x="66" y="21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4" y="19"/>
                    <a:pt x="76" y="21"/>
                    <a:pt x="77" y="23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4" y="31"/>
                    <a:pt x="74" y="32"/>
                    <a:pt x="74" y="33"/>
                  </a:cubicBezTo>
                  <a:cubicBezTo>
                    <a:pt x="75" y="35"/>
                    <a:pt x="76" y="37"/>
                    <a:pt x="77" y="39"/>
                  </a:cubicBezTo>
                  <a:cubicBezTo>
                    <a:pt x="77" y="40"/>
                    <a:pt x="78" y="41"/>
                    <a:pt x="79" y="42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5"/>
                    <a:pt x="87" y="47"/>
                    <a:pt x="87" y="48"/>
                  </a:cubicBezTo>
                  <a:cubicBezTo>
                    <a:pt x="87" y="49"/>
                    <a:pt x="87" y="50"/>
                    <a:pt x="8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1" name="Freeform 41"/>
            <p:cNvSpPr>
              <a:spLocks noEditPoints="1"/>
            </p:cNvSpPr>
            <p:nvPr/>
          </p:nvSpPr>
          <p:spPr bwMode="auto">
            <a:xfrm>
              <a:off x="43" y="41"/>
              <a:ext cx="55" cy="57"/>
            </a:xfrm>
            <a:custGeom>
              <a:avLst/>
              <a:gdLst>
                <a:gd name="T0" fmla="*/ 18 w 37"/>
                <a:gd name="T1" fmla="*/ 0 h 38"/>
                <a:gd name="T2" fmla="*/ 0 w 37"/>
                <a:gd name="T3" fmla="*/ 19 h 38"/>
                <a:gd name="T4" fmla="*/ 18 w 37"/>
                <a:gd name="T5" fmla="*/ 38 h 38"/>
                <a:gd name="T6" fmla="*/ 37 w 37"/>
                <a:gd name="T7" fmla="*/ 19 h 38"/>
                <a:gd name="T8" fmla="*/ 18 w 37"/>
                <a:gd name="T9" fmla="*/ 0 h 38"/>
                <a:gd name="T10" fmla="*/ 18 w 37"/>
                <a:gd name="T11" fmla="*/ 29 h 38"/>
                <a:gd name="T12" fmla="*/ 8 w 37"/>
                <a:gd name="T13" fmla="*/ 19 h 38"/>
                <a:gd name="T14" fmla="*/ 18 w 37"/>
                <a:gd name="T15" fmla="*/ 8 h 38"/>
                <a:gd name="T16" fmla="*/ 29 w 37"/>
                <a:gd name="T17" fmla="*/ 19 h 38"/>
                <a:gd name="T18" fmla="*/ 18 w 37"/>
                <a:gd name="T1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8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8" y="38"/>
                  </a:cubicBezTo>
                  <a:cubicBezTo>
                    <a:pt x="29" y="38"/>
                    <a:pt x="37" y="29"/>
                    <a:pt x="37" y="19"/>
                  </a:cubicBezTo>
                  <a:cubicBezTo>
                    <a:pt x="37" y="8"/>
                    <a:pt x="29" y="0"/>
                    <a:pt x="18" y="0"/>
                  </a:cubicBezTo>
                  <a:close/>
                  <a:moveTo>
                    <a:pt x="18" y="29"/>
                  </a:moveTo>
                  <a:cubicBezTo>
                    <a:pt x="13" y="29"/>
                    <a:pt x="8" y="25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5"/>
                    <a:pt x="24" y="29"/>
                    <a:pt x="1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122" name="Group 42"/>
          <p:cNvGrpSpPr/>
          <p:nvPr/>
        </p:nvGrpSpPr>
        <p:grpSpPr bwMode="auto">
          <a:xfrm>
            <a:off x="4956175" y="1652588"/>
            <a:ext cx="219075" cy="222250"/>
            <a:chOff x="0" y="0"/>
            <a:chExt cx="138" cy="140"/>
          </a:xfrm>
        </p:grpSpPr>
        <p:sp>
          <p:nvSpPr>
            <p:cNvPr id="46123" name="Freeform 43"/>
            <p:cNvSpPr/>
            <p:nvPr/>
          </p:nvSpPr>
          <p:spPr bwMode="auto">
            <a:xfrm>
              <a:off x="0" y="0"/>
              <a:ext cx="138" cy="101"/>
            </a:xfrm>
            <a:custGeom>
              <a:avLst/>
              <a:gdLst>
                <a:gd name="T0" fmla="*/ 72 w 93"/>
                <a:gd name="T1" fmla="*/ 25 h 68"/>
                <a:gd name="T2" fmla="*/ 67 w 93"/>
                <a:gd name="T3" fmla="*/ 25 h 68"/>
                <a:gd name="T4" fmla="*/ 67 w 93"/>
                <a:gd name="T5" fmla="*/ 23 h 68"/>
                <a:gd name="T6" fmla="*/ 44 w 93"/>
                <a:gd name="T7" fmla="*/ 0 h 68"/>
                <a:gd name="T8" fmla="*/ 21 w 93"/>
                <a:gd name="T9" fmla="*/ 19 h 68"/>
                <a:gd name="T10" fmla="*/ 15 w 93"/>
                <a:gd name="T11" fmla="*/ 20 h 68"/>
                <a:gd name="T12" fmla="*/ 15 w 93"/>
                <a:gd name="T13" fmla="*/ 20 h 68"/>
                <a:gd name="T14" fmla="*/ 5 w 93"/>
                <a:gd name="T15" fmla="*/ 34 h 68"/>
                <a:gd name="T16" fmla="*/ 7 w 93"/>
                <a:gd name="T17" fmla="*/ 40 h 68"/>
                <a:gd name="T18" fmla="*/ 0 w 93"/>
                <a:gd name="T19" fmla="*/ 53 h 68"/>
                <a:gd name="T20" fmla="*/ 15 w 93"/>
                <a:gd name="T21" fmla="*/ 68 h 68"/>
                <a:gd name="T22" fmla="*/ 30 w 93"/>
                <a:gd name="T23" fmla="*/ 68 h 68"/>
                <a:gd name="T24" fmla="*/ 34 w 93"/>
                <a:gd name="T25" fmla="*/ 64 h 68"/>
                <a:gd name="T26" fmla="*/ 30 w 93"/>
                <a:gd name="T27" fmla="*/ 60 h 68"/>
                <a:gd name="T28" fmla="*/ 15 w 93"/>
                <a:gd name="T29" fmla="*/ 60 h 68"/>
                <a:gd name="T30" fmla="*/ 8 w 93"/>
                <a:gd name="T31" fmla="*/ 53 h 68"/>
                <a:gd name="T32" fmla="*/ 14 w 93"/>
                <a:gd name="T33" fmla="*/ 46 h 68"/>
                <a:gd name="T34" fmla="*/ 17 w 93"/>
                <a:gd name="T35" fmla="*/ 43 h 68"/>
                <a:gd name="T36" fmla="*/ 16 w 93"/>
                <a:gd name="T37" fmla="*/ 39 h 68"/>
                <a:gd name="T38" fmla="*/ 13 w 93"/>
                <a:gd name="T39" fmla="*/ 34 h 68"/>
                <a:gd name="T40" fmla="*/ 18 w 93"/>
                <a:gd name="T41" fmla="*/ 27 h 68"/>
                <a:gd name="T42" fmla="*/ 18 w 93"/>
                <a:gd name="T43" fmla="*/ 27 h 68"/>
                <a:gd name="T44" fmla="*/ 23 w 93"/>
                <a:gd name="T45" fmla="*/ 28 h 68"/>
                <a:gd name="T46" fmla="*/ 27 w 93"/>
                <a:gd name="T47" fmla="*/ 28 h 68"/>
                <a:gd name="T48" fmla="*/ 29 w 93"/>
                <a:gd name="T49" fmla="*/ 24 h 68"/>
                <a:gd name="T50" fmla="*/ 29 w 93"/>
                <a:gd name="T51" fmla="*/ 23 h 68"/>
                <a:gd name="T52" fmla="*/ 29 w 93"/>
                <a:gd name="T53" fmla="*/ 23 h 68"/>
                <a:gd name="T54" fmla="*/ 44 w 93"/>
                <a:gd name="T55" fmla="*/ 8 h 68"/>
                <a:gd name="T56" fmla="*/ 59 w 93"/>
                <a:gd name="T57" fmla="*/ 23 h 68"/>
                <a:gd name="T58" fmla="*/ 57 w 93"/>
                <a:gd name="T59" fmla="*/ 31 h 68"/>
                <a:gd name="T60" fmla="*/ 58 w 93"/>
                <a:gd name="T61" fmla="*/ 36 h 68"/>
                <a:gd name="T62" fmla="*/ 63 w 93"/>
                <a:gd name="T63" fmla="*/ 36 h 68"/>
                <a:gd name="T64" fmla="*/ 72 w 93"/>
                <a:gd name="T65" fmla="*/ 33 h 68"/>
                <a:gd name="T66" fmla="*/ 85 w 93"/>
                <a:gd name="T67" fmla="*/ 46 h 68"/>
                <a:gd name="T68" fmla="*/ 72 w 93"/>
                <a:gd name="T69" fmla="*/ 60 h 68"/>
                <a:gd name="T70" fmla="*/ 63 w 93"/>
                <a:gd name="T71" fmla="*/ 60 h 68"/>
                <a:gd name="T72" fmla="*/ 59 w 93"/>
                <a:gd name="T73" fmla="*/ 64 h 68"/>
                <a:gd name="T74" fmla="*/ 63 w 93"/>
                <a:gd name="T75" fmla="*/ 68 h 68"/>
                <a:gd name="T76" fmla="*/ 72 w 93"/>
                <a:gd name="T77" fmla="*/ 68 h 68"/>
                <a:gd name="T78" fmla="*/ 93 w 93"/>
                <a:gd name="T79" fmla="*/ 46 h 68"/>
                <a:gd name="T80" fmla="*/ 72 w 93"/>
                <a:gd name="T81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68">
                  <a:moveTo>
                    <a:pt x="72" y="25"/>
                  </a:moveTo>
                  <a:cubicBezTo>
                    <a:pt x="70" y="25"/>
                    <a:pt x="69" y="25"/>
                    <a:pt x="67" y="25"/>
                  </a:cubicBezTo>
                  <a:cubicBezTo>
                    <a:pt x="67" y="24"/>
                    <a:pt x="67" y="24"/>
                    <a:pt x="67" y="23"/>
                  </a:cubicBezTo>
                  <a:cubicBezTo>
                    <a:pt x="67" y="10"/>
                    <a:pt x="57" y="0"/>
                    <a:pt x="44" y="0"/>
                  </a:cubicBezTo>
                  <a:cubicBezTo>
                    <a:pt x="33" y="0"/>
                    <a:pt x="23" y="8"/>
                    <a:pt x="21" y="19"/>
                  </a:cubicBezTo>
                  <a:cubicBezTo>
                    <a:pt x="19" y="19"/>
                    <a:pt x="17" y="19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9" y="22"/>
                    <a:pt x="5" y="28"/>
                    <a:pt x="5" y="34"/>
                  </a:cubicBezTo>
                  <a:cubicBezTo>
                    <a:pt x="5" y="36"/>
                    <a:pt x="6" y="38"/>
                    <a:pt x="7" y="40"/>
                  </a:cubicBezTo>
                  <a:cubicBezTo>
                    <a:pt x="3" y="43"/>
                    <a:pt x="0" y="48"/>
                    <a:pt x="0" y="53"/>
                  </a:cubicBezTo>
                  <a:cubicBezTo>
                    <a:pt x="0" y="61"/>
                    <a:pt x="6" y="68"/>
                    <a:pt x="15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3" y="68"/>
                    <a:pt x="34" y="66"/>
                    <a:pt x="34" y="64"/>
                  </a:cubicBezTo>
                  <a:cubicBezTo>
                    <a:pt x="34" y="61"/>
                    <a:pt x="33" y="60"/>
                    <a:pt x="30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1" y="60"/>
                    <a:pt x="8" y="57"/>
                    <a:pt x="8" y="53"/>
                  </a:cubicBezTo>
                  <a:cubicBezTo>
                    <a:pt x="8" y="50"/>
                    <a:pt x="10" y="47"/>
                    <a:pt x="14" y="46"/>
                  </a:cubicBezTo>
                  <a:cubicBezTo>
                    <a:pt x="15" y="46"/>
                    <a:pt x="17" y="45"/>
                    <a:pt x="17" y="43"/>
                  </a:cubicBezTo>
                  <a:cubicBezTo>
                    <a:pt x="18" y="42"/>
                    <a:pt x="17" y="40"/>
                    <a:pt x="16" y="39"/>
                  </a:cubicBezTo>
                  <a:cubicBezTo>
                    <a:pt x="14" y="38"/>
                    <a:pt x="13" y="36"/>
                    <a:pt x="13" y="34"/>
                  </a:cubicBezTo>
                  <a:cubicBezTo>
                    <a:pt x="13" y="31"/>
                    <a:pt x="15" y="28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21" y="27"/>
                    <a:pt x="23" y="28"/>
                  </a:cubicBezTo>
                  <a:cubicBezTo>
                    <a:pt x="25" y="29"/>
                    <a:pt x="26" y="29"/>
                    <a:pt x="27" y="28"/>
                  </a:cubicBezTo>
                  <a:cubicBezTo>
                    <a:pt x="29" y="27"/>
                    <a:pt x="29" y="26"/>
                    <a:pt x="29" y="24"/>
                  </a:cubicBezTo>
                  <a:cubicBezTo>
                    <a:pt x="29" y="24"/>
                    <a:pt x="29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15"/>
                    <a:pt x="36" y="8"/>
                    <a:pt x="44" y="8"/>
                  </a:cubicBezTo>
                  <a:cubicBezTo>
                    <a:pt x="52" y="8"/>
                    <a:pt x="59" y="15"/>
                    <a:pt x="59" y="23"/>
                  </a:cubicBezTo>
                  <a:cubicBezTo>
                    <a:pt x="59" y="26"/>
                    <a:pt x="58" y="28"/>
                    <a:pt x="57" y="31"/>
                  </a:cubicBezTo>
                  <a:cubicBezTo>
                    <a:pt x="56" y="32"/>
                    <a:pt x="56" y="35"/>
                    <a:pt x="58" y="36"/>
                  </a:cubicBezTo>
                  <a:cubicBezTo>
                    <a:pt x="59" y="37"/>
                    <a:pt x="62" y="37"/>
                    <a:pt x="63" y="36"/>
                  </a:cubicBezTo>
                  <a:cubicBezTo>
                    <a:pt x="65" y="35"/>
                    <a:pt x="68" y="33"/>
                    <a:pt x="72" y="33"/>
                  </a:cubicBezTo>
                  <a:cubicBezTo>
                    <a:pt x="79" y="33"/>
                    <a:pt x="85" y="39"/>
                    <a:pt x="85" y="46"/>
                  </a:cubicBezTo>
                  <a:cubicBezTo>
                    <a:pt x="85" y="54"/>
                    <a:pt x="79" y="60"/>
                    <a:pt x="72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0" y="60"/>
                    <a:pt x="59" y="61"/>
                    <a:pt x="59" y="64"/>
                  </a:cubicBezTo>
                  <a:cubicBezTo>
                    <a:pt x="59" y="66"/>
                    <a:pt x="60" y="68"/>
                    <a:pt x="63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68"/>
                    <a:pt x="93" y="58"/>
                    <a:pt x="93" y="46"/>
                  </a:cubicBezTo>
                  <a:cubicBezTo>
                    <a:pt x="93" y="34"/>
                    <a:pt x="83" y="25"/>
                    <a:pt x="72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4" name="Freeform 44"/>
            <p:cNvSpPr/>
            <p:nvPr/>
          </p:nvSpPr>
          <p:spPr bwMode="auto">
            <a:xfrm>
              <a:off x="42" y="56"/>
              <a:ext cx="55" cy="84"/>
            </a:xfrm>
            <a:custGeom>
              <a:avLst/>
              <a:gdLst>
                <a:gd name="T0" fmla="*/ 29 w 37"/>
                <a:gd name="T1" fmla="*/ 36 h 56"/>
                <a:gd name="T2" fmla="*/ 23 w 37"/>
                <a:gd name="T3" fmla="*/ 43 h 56"/>
                <a:gd name="T4" fmla="*/ 23 w 37"/>
                <a:gd name="T5" fmla="*/ 4 h 56"/>
                <a:gd name="T6" fmla="*/ 18 w 37"/>
                <a:gd name="T7" fmla="*/ 0 h 56"/>
                <a:gd name="T8" fmla="*/ 14 w 37"/>
                <a:gd name="T9" fmla="*/ 4 h 56"/>
                <a:gd name="T10" fmla="*/ 14 w 37"/>
                <a:gd name="T11" fmla="*/ 43 h 56"/>
                <a:gd name="T12" fmla="*/ 8 w 37"/>
                <a:gd name="T13" fmla="*/ 36 h 56"/>
                <a:gd name="T14" fmla="*/ 2 w 37"/>
                <a:gd name="T15" fmla="*/ 36 h 56"/>
                <a:gd name="T16" fmla="*/ 2 w 37"/>
                <a:gd name="T17" fmla="*/ 41 h 56"/>
                <a:gd name="T18" fmla="*/ 16 w 37"/>
                <a:gd name="T19" fmla="*/ 55 h 56"/>
                <a:gd name="T20" fmla="*/ 18 w 37"/>
                <a:gd name="T21" fmla="*/ 56 h 56"/>
                <a:gd name="T22" fmla="*/ 21 w 37"/>
                <a:gd name="T23" fmla="*/ 55 h 56"/>
                <a:gd name="T24" fmla="*/ 35 w 37"/>
                <a:gd name="T25" fmla="*/ 41 h 56"/>
                <a:gd name="T26" fmla="*/ 35 w 37"/>
                <a:gd name="T27" fmla="*/ 36 h 56"/>
                <a:gd name="T28" fmla="*/ 29 w 37"/>
                <a:gd name="T29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56">
                  <a:moveTo>
                    <a:pt x="29" y="36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2"/>
                    <a:pt x="21" y="0"/>
                    <a:pt x="18" y="0"/>
                  </a:cubicBezTo>
                  <a:cubicBezTo>
                    <a:pt x="16" y="0"/>
                    <a:pt x="14" y="2"/>
                    <a:pt x="14" y="4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34"/>
                    <a:pt x="3" y="34"/>
                    <a:pt x="2" y="36"/>
                  </a:cubicBezTo>
                  <a:cubicBezTo>
                    <a:pt x="0" y="37"/>
                    <a:pt x="0" y="40"/>
                    <a:pt x="2" y="41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7" y="56"/>
                    <a:pt x="18" y="56"/>
                  </a:cubicBezTo>
                  <a:cubicBezTo>
                    <a:pt x="20" y="56"/>
                    <a:pt x="21" y="56"/>
                    <a:pt x="21" y="55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7" y="40"/>
                    <a:pt x="37" y="37"/>
                    <a:pt x="35" y="36"/>
                  </a:cubicBezTo>
                  <a:cubicBezTo>
                    <a:pt x="34" y="34"/>
                    <a:pt x="31" y="34"/>
                    <a:pt x="2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125" name="Freeform 45"/>
          <p:cNvSpPr>
            <a:spLocks noEditPoints="1"/>
          </p:cNvSpPr>
          <p:nvPr/>
        </p:nvSpPr>
        <p:spPr bwMode="auto">
          <a:xfrm>
            <a:off x="668338" y="1687513"/>
            <a:ext cx="223837" cy="153987"/>
          </a:xfrm>
          <a:custGeom>
            <a:avLst/>
            <a:gdLst>
              <a:gd name="T0" fmla="*/ 91 w 95"/>
              <a:gd name="T1" fmla="*/ 7 h 65"/>
              <a:gd name="T2" fmla="*/ 82 w 95"/>
              <a:gd name="T3" fmla="*/ 3 h 65"/>
              <a:gd name="T4" fmla="*/ 73 w 95"/>
              <a:gd name="T5" fmla="*/ 7 h 65"/>
              <a:gd name="T6" fmla="*/ 69 w 95"/>
              <a:gd name="T7" fmla="*/ 16 h 65"/>
              <a:gd name="T8" fmla="*/ 71 w 95"/>
              <a:gd name="T9" fmla="*/ 21 h 65"/>
              <a:gd name="T10" fmla="*/ 55 w 95"/>
              <a:gd name="T11" fmla="*/ 35 h 65"/>
              <a:gd name="T12" fmla="*/ 47 w 95"/>
              <a:gd name="T13" fmla="*/ 33 h 65"/>
              <a:gd name="T14" fmla="*/ 39 w 95"/>
              <a:gd name="T15" fmla="*/ 35 h 65"/>
              <a:gd name="T16" fmla="*/ 28 w 95"/>
              <a:gd name="T17" fmla="*/ 22 h 65"/>
              <a:gd name="T18" fmla="*/ 25 w 95"/>
              <a:gd name="T19" fmla="*/ 4 h 65"/>
              <a:gd name="T20" fmla="*/ 15 w 95"/>
              <a:gd name="T21" fmla="*/ 0 h 65"/>
              <a:gd name="T22" fmla="*/ 4 w 95"/>
              <a:gd name="T23" fmla="*/ 4 h 65"/>
              <a:gd name="T24" fmla="*/ 0 w 95"/>
              <a:gd name="T25" fmla="*/ 14 h 65"/>
              <a:gd name="T26" fmla="*/ 4 w 95"/>
              <a:gd name="T27" fmla="*/ 25 h 65"/>
              <a:gd name="T28" fmla="*/ 15 w 95"/>
              <a:gd name="T29" fmla="*/ 29 h 65"/>
              <a:gd name="T30" fmla="*/ 22 w 95"/>
              <a:gd name="T31" fmla="*/ 27 h 65"/>
              <a:gd name="T32" fmla="*/ 33 w 95"/>
              <a:gd name="T33" fmla="*/ 40 h 65"/>
              <a:gd name="T34" fmla="*/ 35 w 95"/>
              <a:gd name="T35" fmla="*/ 60 h 65"/>
              <a:gd name="T36" fmla="*/ 47 w 95"/>
              <a:gd name="T37" fmla="*/ 65 h 65"/>
              <a:gd name="T38" fmla="*/ 58 w 95"/>
              <a:gd name="T39" fmla="*/ 60 h 65"/>
              <a:gd name="T40" fmla="*/ 60 w 95"/>
              <a:gd name="T41" fmla="*/ 41 h 65"/>
              <a:gd name="T42" fmla="*/ 76 w 95"/>
              <a:gd name="T43" fmla="*/ 27 h 65"/>
              <a:gd name="T44" fmla="*/ 82 w 95"/>
              <a:gd name="T45" fmla="*/ 29 h 65"/>
              <a:gd name="T46" fmla="*/ 91 w 95"/>
              <a:gd name="T47" fmla="*/ 25 h 65"/>
              <a:gd name="T48" fmla="*/ 95 w 95"/>
              <a:gd name="T49" fmla="*/ 16 h 65"/>
              <a:gd name="T50" fmla="*/ 91 w 95"/>
              <a:gd name="T51" fmla="*/ 7 h 65"/>
              <a:gd name="T52" fmla="*/ 10 w 95"/>
              <a:gd name="T53" fmla="*/ 19 h 65"/>
              <a:gd name="T54" fmla="*/ 8 w 95"/>
              <a:gd name="T55" fmla="*/ 14 h 65"/>
              <a:gd name="T56" fmla="*/ 10 w 95"/>
              <a:gd name="T57" fmla="*/ 10 h 65"/>
              <a:gd name="T58" fmla="*/ 15 w 95"/>
              <a:gd name="T59" fmla="*/ 8 h 65"/>
              <a:gd name="T60" fmla="*/ 20 w 95"/>
              <a:gd name="T61" fmla="*/ 10 h 65"/>
              <a:gd name="T62" fmla="*/ 20 w 95"/>
              <a:gd name="T63" fmla="*/ 19 h 65"/>
              <a:gd name="T64" fmla="*/ 10 w 95"/>
              <a:gd name="T65" fmla="*/ 19 h 65"/>
              <a:gd name="T66" fmla="*/ 85 w 95"/>
              <a:gd name="T67" fmla="*/ 19 h 65"/>
              <a:gd name="T68" fmla="*/ 79 w 95"/>
              <a:gd name="T69" fmla="*/ 19 h 65"/>
              <a:gd name="T70" fmla="*/ 77 w 95"/>
              <a:gd name="T71" fmla="*/ 16 h 65"/>
              <a:gd name="T72" fmla="*/ 79 w 95"/>
              <a:gd name="T73" fmla="*/ 13 h 65"/>
              <a:gd name="T74" fmla="*/ 82 w 95"/>
              <a:gd name="T75" fmla="*/ 11 h 65"/>
              <a:gd name="T76" fmla="*/ 85 w 95"/>
              <a:gd name="T77" fmla="*/ 13 h 65"/>
              <a:gd name="T78" fmla="*/ 87 w 95"/>
              <a:gd name="T79" fmla="*/ 16 h 65"/>
              <a:gd name="T80" fmla="*/ 85 w 95"/>
              <a:gd name="T81" fmla="*/ 19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5" h="65">
                <a:moveTo>
                  <a:pt x="91" y="7"/>
                </a:moveTo>
                <a:cubicBezTo>
                  <a:pt x="89" y="5"/>
                  <a:pt x="85" y="3"/>
                  <a:pt x="82" y="3"/>
                </a:cubicBezTo>
                <a:cubicBezTo>
                  <a:pt x="79" y="3"/>
                  <a:pt x="75" y="5"/>
                  <a:pt x="73" y="7"/>
                </a:cubicBezTo>
                <a:cubicBezTo>
                  <a:pt x="71" y="9"/>
                  <a:pt x="69" y="13"/>
                  <a:pt x="69" y="16"/>
                </a:cubicBezTo>
                <a:cubicBezTo>
                  <a:pt x="69" y="18"/>
                  <a:pt x="70" y="20"/>
                  <a:pt x="71" y="21"/>
                </a:cubicBezTo>
                <a:cubicBezTo>
                  <a:pt x="55" y="35"/>
                  <a:pt x="55" y="35"/>
                  <a:pt x="55" y="35"/>
                </a:cubicBezTo>
                <a:cubicBezTo>
                  <a:pt x="52" y="34"/>
                  <a:pt x="50" y="33"/>
                  <a:pt x="47" y="33"/>
                </a:cubicBezTo>
                <a:cubicBezTo>
                  <a:pt x="44" y="33"/>
                  <a:pt x="41" y="33"/>
                  <a:pt x="39" y="35"/>
                </a:cubicBezTo>
                <a:cubicBezTo>
                  <a:pt x="28" y="22"/>
                  <a:pt x="28" y="22"/>
                  <a:pt x="28" y="22"/>
                </a:cubicBezTo>
                <a:cubicBezTo>
                  <a:pt x="31" y="16"/>
                  <a:pt x="30" y="9"/>
                  <a:pt x="25" y="4"/>
                </a:cubicBezTo>
                <a:cubicBezTo>
                  <a:pt x="23" y="1"/>
                  <a:pt x="19" y="0"/>
                  <a:pt x="15" y="0"/>
                </a:cubicBezTo>
                <a:cubicBezTo>
                  <a:pt x="11" y="0"/>
                  <a:pt x="7" y="1"/>
                  <a:pt x="4" y="4"/>
                </a:cubicBezTo>
                <a:cubicBezTo>
                  <a:pt x="2" y="7"/>
                  <a:pt x="0" y="10"/>
                  <a:pt x="0" y="14"/>
                </a:cubicBezTo>
                <a:cubicBezTo>
                  <a:pt x="0" y="18"/>
                  <a:pt x="2" y="22"/>
                  <a:pt x="4" y="25"/>
                </a:cubicBezTo>
                <a:cubicBezTo>
                  <a:pt x="7" y="28"/>
                  <a:pt x="11" y="29"/>
                  <a:pt x="15" y="29"/>
                </a:cubicBezTo>
                <a:cubicBezTo>
                  <a:pt x="17" y="29"/>
                  <a:pt x="20" y="28"/>
                  <a:pt x="22" y="27"/>
                </a:cubicBezTo>
                <a:cubicBezTo>
                  <a:pt x="33" y="40"/>
                  <a:pt x="33" y="40"/>
                  <a:pt x="33" y="40"/>
                </a:cubicBezTo>
                <a:cubicBezTo>
                  <a:pt x="29" y="47"/>
                  <a:pt x="30" y="55"/>
                  <a:pt x="35" y="60"/>
                </a:cubicBezTo>
                <a:cubicBezTo>
                  <a:pt x="38" y="63"/>
                  <a:pt x="42" y="65"/>
                  <a:pt x="47" y="65"/>
                </a:cubicBezTo>
                <a:cubicBezTo>
                  <a:pt x="51" y="65"/>
                  <a:pt x="55" y="63"/>
                  <a:pt x="58" y="60"/>
                </a:cubicBezTo>
                <a:cubicBezTo>
                  <a:pt x="63" y="55"/>
                  <a:pt x="64" y="47"/>
                  <a:pt x="60" y="41"/>
                </a:cubicBezTo>
                <a:cubicBezTo>
                  <a:pt x="76" y="27"/>
                  <a:pt x="76" y="27"/>
                  <a:pt x="76" y="27"/>
                </a:cubicBezTo>
                <a:cubicBezTo>
                  <a:pt x="78" y="28"/>
                  <a:pt x="80" y="29"/>
                  <a:pt x="82" y="29"/>
                </a:cubicBezTo>
                <a:cubicBezTo>
                  <a:pt x="85" y="29"/>
                  <a:pt x="89" y="27"/>
                  <a:pt x="91" y="25"/>
                </a:cubicBezTo>
                <a:cubicBezTo>
                  <a:pt x="93" y="23"/>
                  <a:pt x="95" y="19"/>
                  <a:pt x="95" y="16"/>
                </a:cubicBezTo>
                <a:cubicBezTo>
                  <a:pt x="95" y="13"/>
                  <a:pt x="93" y="9"/>
                  <a:pt x="91" y="7"/>
                </a:cubicBezTo>
                <a:close/>
                <a:moveTo>
                  <a:pt x="10" y="19"/>
                </a:moveTo>
                <a:cubicBezTo>
                  <a:pt x="9" y="18"/>
                  <a:pt x="8" y="16"/>
                  <a:pt x="8" y="14"/>
                </a:cubicBezTo>
                <a:cubicBezTo>
                  <a:pt x="8" y="13"/>
                  <a:pt x="9" y="11"/>
                  <a:pt x="10" y="10"/>
                </a:cubicBezTo>
                <a:cubicBezTo>
                  <a:pt x="11" y="8"/>
                  <a:pt x="13" y="8"/>
                  <a:pt x="15" y="8"/>
                </a:cubicBezTo>
                <a:cubicBezTo>
                  <a:pt x="17" y="8"/>
                  <a:pt x="18" y="8"/>
                  <a:pt x="20" y="10"/>
                </a:cubicBezTo>
                <a:cubicBezTo>
                  <a:pt x="22" y="12"/>
                  <a:pt x="22" y="16"/>
                  <a:pt x="20" y="19"/>
                </a:cubicBezTo>
                <a:cubicBezTo>
                  <a:pt x="17" y="22"/>
                  <a:pt x="13" y="22"/>
                  <a:pt x="10" y="19"/>
                </a:cubicBezTo>
                <a:close/>
                <a:moveTo>
                  <a:pt x="85" y="19"/>
                </a:moveTo>
                <a:cubicBezTo>
                  <a:pt x="83" y="21"/>
                  <a:pt x="80" y="21"/>
                  <a:pt x="79" y="19"/>
                </a:cubicBezTo>
                <a:cubicBezTo>
                  <a:pt x="78" y="18"/>
                  <a:pt x="77" y="17"/>
                  <a:pt x="77" y="16"/>
                </a:cubicBezTo>
                <a:cubicBezTo>
                  <a:pt x="77" y="15"/>
                  <a:pt x="78" y="14"/>
                  <a:pt x="79" y="13"/>
                </a:cubicBezTo>
                <a:cubicBezTo>
                  <a:pt x="80" y="12"/>
                  <a:pt x="81" y="11"/>
                  <a:pt x="82" y="11"/>
                </a:cubicBezTo>
                <a:cubicBezTo>
                  <a:pt x="83" y="11"/>
                  <a:pt x="84" y="12"/>
                  <a:pt x="85" y="13"/>
                </a:cubicBezTo>
                <a:cubicBezTo>
                  <a:pt x="86" y="14"/>
                  <a:pt x="87" y="15"/>
                  <a:pt x="87" y="16"/>
                </a:cubicBezTo>
                <a:cubicBezTo>
                  <a:pt x="87" y="17"/>
                  <a:pt x="86" y="18"/>
                  <a:pt x="85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26" name="Rectangle 46"/>
          <p:cNvSpPr>
            <a:spLocks noChangeArrowheads="1"/>
          </p:cNvSpPr>
          <p:nvPr/>
        </p:nvSpPr>
        <p:spPr bwMode="auto">
          <a:xfrm>
            <a:off x="2201863" y="1673225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127" name="Line 47"/>
          <p:cNvSpPr>
            <a:spLocks noChangeShapeType="1"/>
          </p:cNvSpPr>
          <p:nvPr/>
        </p:nvSpPr>
        <p:spPr bwMode="auto">
          <a:xfrm>
            <a:off x="2214563" y="1909763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28" name="Rectangle 48"/>
          <p:cNvSpPr>
            <a:spLocks noChangeArrowheads="1"/>
          </p:cNvSpPr>
          <p:nvPr/>
        </p:nvSpPr>
        <p:spPr bwMode="auto">
          <a:xfrm>
            <a:off x="6478588" y="1673225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TWO</a:t>
            </a:r>
            <a:endParaRPr lang="zh-CN" altLang="en-US" sz="800" dirty="0">
              <a:solidFill>
                <a:srgbClr val="594D7B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F7787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en-US" altLang="zh-CN" sz="800" dirty="0">
                <a:solidFill>
                  <a:schemeClr val="bg1"/>
                </a:solidFill>
              </a:rPr>
              <a:t>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6491288" y="1909763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30" name="Rectangle 50"/>
          <p:cNvSpPr>
            <a:spLocks noChangeArrowheads="1"/>
          </p:cNvSpPr>
          <p:nvPr/>
        </p:nvSpPr>
        <p:spPr bwMode="auto">
          <a:xfrm>
            <a:off x="2201863" y="33289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THREE</a:t>
            </a:r>
            <a:endParaRPr lang="zh-CN" altLang="en-US" sz="800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B59BC5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131" name="Line 51"/>
          <p:cNvSpPr>
            <a:spLocks noChangeShapeType="1"/>
          </p:cNvSpPr>
          <p:nvPr/>
        </p:nvSpPr>
        <p:spPr bwMode="auto">
          <a:xfrm>
            <a:off x="2214563" y="3565525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32" name="Rectangle 52"/>
          <p:cNvSpPr>
            <a:spLocks noChangeArrowheads="1"/>
          </p:cNvSpPr>
          <p:nvPr/>
        </p:nvSpPr>
        <p:spPr bwMode="auto">
          <a:xfrm>
            <a:off x="6478588" y="33289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FOUR</a:t>
            </a:r>
            <a:endParaRPr lang="zh-CN" altLang="en-US" sz="800" dirty="0">
              <a:solidFill>
                <a:srgbClr val="9DD53E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>
            <a:off x="6491288" y="3565525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  <a:endParaRPr lang="en-US" altLang="zh-CN" sz="1400" b="1" dirty="0">
              <a:solidFill>
                <a:srgbClr val="E54B81"/>
              </a:solidFill>
            </a:endParaRPr>
          </a:p>
        </p:txBody>
      </p:sp>
      <p:sp>
        <p:nvSpPr>
          <p:cNvPr id="47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9" descr="Money副本"/>
          <p:cNvSpPr>
            <a:spLocks noChangeArrowheads="1"/>
          </p:cNvSpPr>
          <p:nvPr/>
        </p:nvSpPr>
        <p:spPr bwMode="auto">
          <a:xfrm>
            <a:off x="0" y="1203325"/>
            <a:ext cx="9144000" cy="2159000"/>
          </a:xfrm>
          <a:prstGeom prst="rect">
            <a:avLst/>
          </a:prstGeom>
          <a:blipFill dpi="0" rotWithShape="1">
            <a:blip r:embed="rId1"/>
            <a:srcRect/>
            <a:stretch>
              <a:fillRect b="-4194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1116013" y="1201738"/>
            <a:ext cx="2087562" cy="3170237"/>
          </a:xfrm>
          <a:prstGeom prst="rect">
            <a:avLst/>
          </a:prstGeom>
          <a:solidFill>
            <a:srgbClr val="E54B81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293813" y="2047875"/>
            <a:ext cx="1727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微软雅黑"/>
                <a:ea typeface="微软雅黑" pitchFamily="34" charset="-122"/>
              </a:rPr>
              <a:t>“</a:t>
            </a:r>
            <a:r>
              <a:rPr lang="en-US" altLang="zh-CN" sz="200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</a:rPr>
              <a:t>What</a:t>
            </a:r>
            <a:endParaRPr lang="en-US" altLang="zh-CN" sz="2000">
              <a:solidFill>
                <a:schemeClr val="bg1"/>
              </a:solidFill>
              <a:latin typeface="Arial Black" pitchFamily="34" charset="0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</a:rPr>
              <a:t>Makes us</a:t>
            </a:r>
            <a:endParaRPr lang="en-US" altLang="zh-CN" sz="2000">
              <a:solidFill>
                <a:schemeClr val="bg1"/>
              </a:solidFill>
              <a:latin typeface="Arial Black" pitchFamily="34" charset="0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</a:rPr>
              <a:t>Different</a:t>
            </a:r>
            <a:endParaRPr lang="en-US" altLang="zh-CN" sz="2000">
              <a:solidFill>
                <a:schemeClr val="bg1"/>
              </a:solidFill>
              <a:latin typeface="Arial Black" pitchFamily="34" charset="0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2000">
                <a:solidFill>
                  <a:schemeClr val="bg1"/>
                </a:solidFill>
                <a:ea typeface="微软雅黑" pitchFamily="34" charset="-122"/>
              </a:rPr>
              <a:t>？</a:t>
            </a:r>
            <a:r>
              <a:rPr lang="zh-CN" altLang="en-US" sz="2000">
                <a:solidFill>
                  <a:schemeClr val="bg1"/>
                </a:solidFill>
                <a:latin typeface="微软雅黑"/>
                <a:ea typeface="微软雅黑" pitchFamily="34" charset="-122"/>
              </a:rPr>
              <a:t>”</a:t>
            </a:r>
            <a:endParaRPr lang="zh-CN" altLang="en-US" sz="200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4427538" y="3795713"/>
            <a:ext cx="4103687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1200" b="1">
                <a:solidFill>
                  <a:schemeClr val="bg2"/>
                </a:solidFill>
              </a:rPr>
              <a:t>WRITE YOUR GREAT TITLE HERE</a:t>
            </a:r>
            <a:endParaRPr lang="zh-CN" altLang="en-US" sz="1200" b="1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b="1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085" name="Freeform 13"/>
          <p:cNvSpPr>
            <a:spLocks noEditPoints="1"/>
          </p:cNvSpPr>
          <p:nvPr/>
        </p:nvSpPr>
        <p:spPr bwMode="auto">
          <a:xfrm>
            <a:off x="3990975" y="3821113"/>
            <a:ext cx="285750" cy="187325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  <a:endParaRPr lang="en-US" altLang="zh-CN" sz="1400" b="1" dirty="0">
              <a:solidFill>
                <a:srgbClr val="E54B81"/>
              </a:solidFill>
            </a:endParaRPr>
          </a:p>
        </p:txBody>
      </p:sp>
      <p:sp>
        <p:nvSpPr>
          <p:cNvPr id="1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5" name="组合 1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7"/>
          <p:cNvSpPr txBox="1">
            <a:spLocks noChangeArrowheads="1"/>
          </p:cNvSpPr>
          <p:nvPr/>
        </p:nvSpPr>
        <p:spPr bwMode="auto">
          <a:xfrm>
            <a:off x="4158811" y="266700"/>
            <a:ext cx="8263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4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148"/>
          <p:cNvSpPr>
            <a:spLocks noChangeArrowheads="1"/>
          </p:cNvSpPr>
          <p:nvPr/>
        </p:nvSpPr>
        <p:spPr bwMode="auto">
          <a:xfrm>
            <a:off x="4158811" y="728365"/>
            <a:ext cx="826378" cy="16927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</a:rPr>
              <a:t>CONTENTS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 rot="10800000">
            <a:off x="867293" y="1192769"/>
            <a:ext cx="504055" cy="3949144"/>
            <a:chOff x="1775252" y="-4344780"/>
            <a:chExt cx="1045160" cy="8188584"/>
          </a:xfrm>
        </p:grpSpPr>
        <p:grpSp>
          <p:nvGrpSpPr>
            <p:cNvPr id="7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1209691" y="2010449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  <a:ea typeface="微软雅黑" pitchFamily="34" charset="-122"/>
              </a:rPr>
              <a:t>选题背景</a:t>
            </a:r>
            <a:endParaRPr lang="zh-CN" altLang="en-US" sz="1000" b="1" dirty="0">
              <a:solidFill>
                <a:srgbClr val="C09CC2"/>
              </a:solidFill>
              <a:ea typeface="微软雅黑" pitchFamily="34" charset="-122"/>
            </a:endParaRPr>
          </a:p>
        </p:txBody>
      </p:sp>
      <p:sp>
        <p:nvSpPr>
          <p:cNvPr id="20" name="Rectangle 31"/>
          <p:cNvSpPr>
            <a:spLocks noChangeArrowheads="1"/>
          </p:cNvSpPr>
          <p:nvPr/>
        </p:nvSpPr>
        <p:spPr bwMode="auto">
          <a:xfrm>
            <a:off x="1209691" y="2179902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</a:t>
            </a:r>
            <a:r>
              <a:rPr lang="en-US" altLang="zh-CN" sz="800" dirty="0" smtClean="0">
                <a:solidFill>
                  <a:schemeClr val="bg2"/>
                </a:solidFill>
                <a:latin typeface="+mn-lt"/>
              </a:rPr>
              <a:t>designed</a:t>
            </a:r>
            <a:r>
              <a:rPr lang="zh-CN" altLang="en-US" sz="800" dirty="0" smtClean="0">
                <a:solidFill>
                  <a:schemeClr val="bg2"/>
                </a:solidFill>
                <a:latin typeface="+mn-lt"/>
              </a:rPr>
              <a:t>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624800" y="1967745"/>
            <a:ext cx="4083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3200" dirty="0">
              <a:ln w="6350"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2339978" y="2761388"/>
            <a:ext cx="504055" cy="2380525"/>
            <a:chOff x="1775252" y="-1092235"/>
            <a:chExt cx="1045160" cy="4936039"/>
          </a:xfrm>
        </p:grpSpPr>
        <p:grpSp>
          <p:nvGrpSpPr>
            <p:cNvPr id="26" name="组合 25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8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2682376" y="3579068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  <a:ea typeface="微软雅黑" pitchFamily="34" charset="-122"/>
              </a:rPr>
              <a:t>论文综述</a:t>
            </a:r>
            <a:endParaRPr lang="zh-CN" altLang="en-US" sz="1000" b="1" dirty="0">
              <a:solidFill>
                <a:srgbClr val="594D7B"/>
              </a:solidFill>
              <a:ea typeface="微软雅黑" pitchFamily="34" charset="-122"/>
            </a:endParaRPr>
          </a:p>
        </p:txBody>
      </p:sp>
      <p:sp>
        <p:nvSpPr>
          <p:cNvPr id="38" name="Rectangle 31"/>
          <p:cNvSpPr>
            <a:spLocks noChangeArrowheads="1"/>
          </p:cNvSpPr>
          <p:nvPr/>
        </p:nvSpPr>
        <p:spPr bwMode="auto">
          <a:xfrm>
            <a:off x="2682376" y="3748521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</a:t>
            </a:r>
            <a:r>
              <a:rPr lang="en-US" altLang="zh-CN" sz="800" dirty="0" smtClean="0">
                <a:solidFill>
                  <a:schemeClr val="bg2"/>
                </a:solidFill>
                <a:latin typeface="+mn-lt"/>
              </a:rPr>
              <a:t>designed</a:t>
            </a:r>
            <a:r>
              <a:rPr lang="zh-CN" altLang="en-US" sz="800" dirty="0" smtClean="0">
                <a:solidFill>
                  <a:schemeClr val="bg2"/>
                </a:solidFill>
                <a:latin typeface="+mn-lt"/>
              </a:rPr>
              <a:t>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2024273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3200" dirty="0">
              <a:ln w="6350"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4745108" y="1192769"/>
            <a:ext cx="504055" cy="3949144"/>
            <a:chOff x="1775252" y="-4344780"/>
            <a:chExt cx="1045160" cy="8188584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30"/>
          <p:cNvSpPr>
            <a:spLocks noChangeArrowheads="1"/>
          </p:cNvSpPr>
          <p:nvPr/>
        </p:nvSpPr>
        <p:spPr bwMode="auto">
          <a:xfrm>
            <a:off x="5087506" y="2010449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  <a:ea typeface="微软雅黑" pitchFamily="34" charset="-122"/>
              </a:rPr>
              <a:t>研究方法</a:t>
            </a:r>
            <a:endParaRPr lang="zh-CN" altLang="en-US" sz="10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5087506" y="2179902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</a:t>
            </a:r>
            <a:r>
              <a:rPr lang="en-US" altLang="zh-CN" sz="800" dirty="0" smtClean="0">
                <a:solidFill>
                  <a:schemeClr val="bg2"/>
                </a:solidFill>
                <a:latin typeface="+mn-lt"/>
              </a:rPr>
              <a:t>designed</a:t>
            </a:r>
            <a:r>
              <a:rPr lang="zh-CN" altLang="en-US" sz="800" dirty="0" smtClean="0">
                <a:solidFill>
                  <a:schemeClr val="bg2"/>
                </a:solidFill>
                <a:latin typeface="+mn-lt"/>
              </a:rPr>
              <a:t>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4427985" y="1967745"/>
            <a:ext cx="4830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3200" dirty="0">
              <a:ln w="6350"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10800000">
            <a:off x="6261499" y="2761388"/>
            <a:ext cx="504055" cy="2380525"/>
            <a:chOff x="1775252" y="-1092235"/>
            <a:chExt cx="1045160" cy="4936039"/>
          </a:xfrm>
        </p:grpSpPr>
        <p:grpSp>
          <p:nvGrpSpPr>
            <p:cNvPr id="58" name="组合 5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30"/>
          <p:cNvSpPr>
            <a:spLocks noChangeArrowheads="1"/>
          </p:cNvSpPr>
          <p:nvPr/>
        </p:nvSpPr>
        <p:spPr bwMode="auto">
          <a:xfrm>
            <a:off x="6603897" y="3579068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9DD53E"/>
                </a:solidFill>
                <a:ea typeface="微软雅黑" pitchFamily="34" charset="-122"/>
              </a:rPr>
              <a:t>论文总结</a:t>
            </a:r>
            <a:endParaRPr lang="zh-CN" altLang="en-US" sz="1000" b="1" dirty="0">
              <a:solidFill>
                <a:srgbClr val="9DD53E"/>
              </a:solidFill>
              <a:ea typeface="微软雅黑" pitchFamily="34" charset="-122"/>
            </a:endParaRPr>
          </a:p>
        </p:txBody>
      </p:sp>
      <p:sp>
        <p:nvSpPr>
          <p:cNvPr id="70" name="Rectangle 31"/>
          <p:cNvSpPr>
            <a:spLocks noChangeArrowheads="1"/>
          </p:cNvSpPr>
          <p:nvPr/>
        </p:nvSpPr>
        <p:spPr bwMode="auto">
          <a:xfrm>
            <a:off x="6603897" y="3748521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</a:t>
            </a:r>
            <a:r>
              <a:rPr lang="en-US" altLang="zh-CN" sz="800" dirty="0" smtClean="0">
                <a:solidFill>
                  <a:schemeClr val="bg2"/>
                </a:solidFill>
                <a:latin typeface="+mn-lt"/>
              </a:rPr>
              <a:t>designed</a:t>
            </a:r>
            <a:r>
              <a:rPr lang="zh-CN" altLang="en-US" sz="800" dirty="0" smtClean="0">
                <a:solidFill>
                  <a:schemeClr val="bg2"/>
                </a:solidFill>
                <a:latin typeface="+mn-lt"/>
              </a:rPr>
              <a:t>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1" name="Rectangle 30"/>
          <p:cNvSpPr>
            <a:spLocks noChangeArrowheads="1"/>
          </p:cNvSpPr>
          <p:nvPr/>
        </p:nvSpPr>
        <p:spPr bwMode="auto">
          <a:xfrm>
            <a:off x="5945794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3200" dirty="0">
              <a:ln w="6350"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Line 4"/>
          <p:cNvSpPr>
            <a:spLocks noChangeShapeType="1"/>
          </p:cNvSpPr>
          <p:nvPr/>
        </p:nvSpPr>
        <p:spPr bwMode="auto">
          <a:xfrm flipV="1">
            <a:off x="1220788" y="1524000"/>
            <a:ext cx="0" cy="3825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 flipV="1">
            <a:off x="4565650" y="1524000"/>
            <a:ext cx="0" cy="3825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V="1">
            <a:off x="7216775" y="1524000"/>
            <a:ext cx="0" cy="3825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 flipV="1">
            <a:off x="2203450" y="1809750"/>
            <a:ext cx="0" cy="3556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 flipV="1">
            <a:off x="2889250" y="2727325"/>
            <a:ext cx="0" cy="36036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V="1">
            <a:off x="3602038" y="1809750"/>
            <a:ext cx="0" cy="3556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 flipV="1">
            <a:off x="5529263" y="1809750"/>
            <a:ext cx="0" cy="3556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 flipV="1">
            <a:off x="6219825" y="2727325"/>
            <a:ext cx="0" cy="36036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 flipV="1">
            <a:off x="8196263" y="2727325"/>
            <a:ext cx="0" cy="36036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635000" y="1839913"/>
            <a:ext cx="1174750" cy="1173162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1898650" y="2124075"/>
            <a:ext cx="604838" cy="6032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5" name="Oval 15"/>
          <p:cNvSpPr>
            <a:spLocks noChangeArrowheads="1"/>
          </p:cNvSpPr>
          <p:nvPr/>
        </p:nvSpPr>
        <p:spPr bwMode="auto">
          <a:xfrm>
            <a:off x="2589213" y="2124075"/>
            <a:ext cx="604837" cy="603250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6" name="Oval 16"/>
          <p:cNvSpPr>
            <a:spLocks noChangeArrowheads="1"/>
          </p:cNvSpPr>
          <p:nvPr/>
        </p:nvSpPr>
        <p:spPr bwMode="auto">
          <a:xfrm>
            <a:off x="3298825" y="2124075"/>
            <a:ext cx="603250" cy="603250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7" name="Oval 17"/>
          <p:cNvSpPr>
            <a:spLocks noChangeArrowheads="1"/>
          </p:cNvSpPr>
          <p:nvPr/>
        </p:nvSpPr>
        <p:spPr bwMode="auto">
          <a:xfrm>
            <a:off x="5237163" y="2124075"/>
            <a:ext cx="603250" cy="6032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8" name="Oval 18"/>
          <p:cNvSpPr>
            <a:spLocks noChangeArrowheads="1"/>
          </p:cNvSpPr>
          <p:nvPr/>
        </p:nvSpPr>
        <p:spPr bwMode="auto">
          <a:xfrm>
            <a:off x="5927725" y="2124075"/>
            <a:ext cx="606425" cy="603250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9" name="Oval 19"/>
          <p:cNvSpPr>
            <a:spLocks noChangeArrowheads="1"/>
          </p:cNvSpPr>
          <p:nvPr/>
        </p:nvSpPr>
        <p:spPr bwMode="auto">
          <a:xfrm>
            <a:off x="7893050" y="2124075"/>
            <a:ext cx="606425" cy="60325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40" name="Oval 20"/>
          <p:cNvSpPr>
            <a:spLocks noChangeArrowheads="1"/>
          </p:cNvSpPr>
          <p:nvPr/>
        </p:nvSpPr>
        <p:spPr bwMode="auto">
          <a:xfrm>
            <a:off x="3992563" y="1851025"/>
            <a:ext cx="1147762" cy="1150938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41" name="Oval 21"/>
          <p:cNvSpPr>
            <a:spLocks noChangeArrowheads="1"/>
          </p:cNvSpPr>
          <p:nvPr/>
        </p:nvSpPr>
        <p:spPr bwMode="auto">
          <a:xfrm>
            <a:off x="6640513" y="1851025"/>
            <a:ext cx="1150937" cy="1150938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5142" name="Group 22"/>
          <p:cNvGrpSpPr/>
          <p:nvPr/>
        </p:nvGrpSpPr>
        <p:grpSpPr bwMode="auto">
          <a:xfrm>
            <a:off x="2093913" y="2286000"/>
            <a:ext cx="222250" cy="280988"/>
            <a:chOff x="0" y="0"/>
            <a:chExt cx="140" cy="177"/>
          </a:xfrm>
        </p:grpSpPr>
        <p:sp>
          <p:nvSpPr>
            <p:cNvPr id="5143" name="Freeform 23"/>
            <p:cNvSpPr>
              <a:spLocks noEditPoints="1"/>
            </p:cNvSpPr>
            <p:nvPr/>
          </p:nvSpPr>
          <p:spPr bwMode="auto">
            <a:xfrm>
              <a:off x="0" y="0"/>
              <a:ext cx="135" cy="134"/>
            </a:xfrm>
            <a:custGeom>
              <a:avLst/>
              <a:gdLst>
                <a:gd name="T0" fmla="*/ 9 w 57"/>
                <a:gd name="T1" fmla="*/ 50 h 57"/>
                <a:gd name="T2" fmla="*/ 7 w 57"/>
                <a:gd name="T3" fmla="*/ 56 h 57"/>
                <a:gd name="T4" fmla="*/ 6 w 57"/>
                <a:gd name="T5" fmla="*/ 49 h 57"/>
                <a:gd name="T6" fmla="*/ 10 w 57"/>
                <a:gd name="T7" fmla="*/ 45 h 57"/>
                <a:gd name="T8" fmla="*/ 46 w 57"/>
                <a:gd name="T9" fmla="*/ 10 h 57"/>
                <a:gd name="T10" fmla="*/ 50 w 57"/>
                <a:gd name="T11" fmla="*/ 1 h 57"/>
                <a:gd name="T12" fmla="*/ 51 w 57"/>
                <a:gd name="T13" fmla="*/ 8 h 57"/>
                <a:gd name="T14" fmla="*/ 50 w 57"/>
                <a:gd name="T15" fmla="*/ 10 h 57"/>
                <a:gd name="T16" fmla="*/ 48 w 57"/>
                <a:gd name="T17" fmla="*/ 11 h 57"/>
                <a:gd name="T18" fmla="*/ 47 w 57"/>
                <a:gd name="T19" fmla="*/ 11 h 57"/>
                <a:gd name="T20" fmla="*/ 49 w 57"/>
                <a:gd name="T21" fmla="*/ 18 h 57"/>
                <a:gd name="T22" fmla="*/ 46 w 57"/>
                <a:gd name="T23" fmla="*/ 14 h 57"/>
                <a:gd name="T24" fmla="*/ 37 w 57"/>
                <a:gd name="T25" fmla="*/ 21 h 57"/>
                <a:gd name="T26" fmla="*/ 40 w 57"/>
                <a:gd name="T27" fmla="*/ 26 h 57"/>
                <a:gd name="T28" fmla="*/ 30 w 57"/>
                <a:gd name="T29" fmla="*/ 28 h 57"/>
                <a:gd name="T30" fmla="*/ 33 w 57"/>
                <a:gd name="T31" fmla="*/ 34 h 57"/>
                <a:gd name="T32" fmla="*/ 23 w 57"/>
                <a:gd name="T33" fmla="*/ 35 h 57"/>
                <a:gd name="T34" fmla="*/ 25 w 57"/>
                <a:gd name="T35" fmla="*/ 41 h 57"/>
                <a:gd name="T36" fmla="*/ 14 w 57"/>
                <a:gd name="T37" fmla="*/ 45 h 57"/>
                <a:gd name="T38" fmla="*/ 18 w 57"/>
                <a:gd name="T39" fmla="*/ 48 h 57"/>
                <a:gd name="T40" fmla="*/ 12 w 57"/>
                <a:gd name="T41" fmla="*/ 47 h 57"/>
                <a:gd name="T42" fmla="*/ 11 w 57"/>
                <a:gd name="T43" fmla="*/ 48 h 57"/>
                <a:gd name="T44" fmla="*/ 14 w 57"/>
                <a:gd name="T45" fmla="*/ 53 h 57"/>
                <a:gd name="T46" fmla="*/ 28 w 57"/>
                <a:gd name="T47" fmla="*/ 15 h 57"/>
                <a:gd name="T48" fmla="*/ 22 w 57"/>
                <a:gd name="T49" fmla="*/ 20 h 57"/>
                <a:gd name="T50" fmla="*/ 34 w 57"/>
                <a:gd name="T51" fmla="*/ 22 h 57"/>
                <a:gd name="T52" fmla="*/ 25 w 57"/>
                <a:gd name="T53" fmla="*/ 7 h 57"/>
                <a:gd name="T54" fmla="*/ 14 w 57"/>
                <a:gd name="T55" fmla="*/ 12 h 57"/>
                <a:gd name="T56" fmla="*/ 27 w 57"/>
                <a:gd name="T57" fmla="*/ 13 h 57"/>
                <a:gd name="T58" fmla="*/ 29 w 57"/>
                <a:gd name="T59" fmla="*/ 11 h 57"/>
                <a:gd name="T60" fmla="*/ 39 w 57"/>
                <a:gd name="T61" fmla="*/ 8 h 57"/>
                <a:gd name="T62" fmla="*/ 31 w 57"/>
                <a:gd name="T63" fmla="*/ 14 h 57"/>
                <a:gd name="T64" fmla="*/ 43 w 57"/>
                <a:gd name="T65" fmla="*/ 12 h 57"/>
                <a:gd name="T66" fmla="*/ 31 w 57"/>
                <a:gd name="T67" fmla="*/ 13 h 57"/>
                <a:gd name="T68" fmla="*/ 12 w 57"/>
                <a:gd name="T69" fmla="*/ 27 h 57"/>
                <a:gd name="T70" fmla="*/ 18 w 57"/>
                <a:gd name="T71" fmla="*/ 19 h 57"/>
                <a:gd name="T72" fmla="*/ 6 w 57"/>
                <a:gd name="T73" fmla="*/ 24 h 57"/>
                <a:gd name="T74" fmla="*/ 8 w 57"/>
                <a:gd name="T75" fmla="*/ 39 h 57"/>
                <a:gd name="T76" fmla="*/ 11 w 57"/>
                <a:gd name="T77" fmla="*/ 29 h 57"/>
                <a:gd name="T78" fmla="*/ 15 w 57"/>
                <a:gd name="T79" fmla="*/ 29 h 57"/>
                <a:gd name="T80" fmla="*/ 27 w 57"/>
                <a:gd name="T81" fmla="*/ 29 h 57"/>
                <a:gd name="T82" fmla="*/ 19 w 57"/>
                <a:gd name="T83" fmla="*/ 22 h 57"/>
                <a:gd name="T84" fmla="*/ 20 w 57"/>
                <a:gd name="T85" fmla="*/ 35 h 57"/>
                <a:gd name="T86" fmla="*/ 11 w 57"/>
                <a:gd name="T87" fmla="*/ 43 h 57"/>
                <a:gd name="T88" fmla="*/ 20 w 57"/>
                <a:gd name="T8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57">
                  <a:moveTo>
                    <a:pt x="14" y="53"/>
                  </a:moveTo>
                  <a:cubicBezTo>
                    <a:pt x="12" y="52"/>
                    <a:pt x="11" y="51"/>
                    <a:pt x="10" y="50"/>
                  </a:cubicBezTo>
                  <a:cubicBezTo>
                    <a:pt x="9" y="49"/>
                    <a:pt x="9" y="49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1"/>
                    <a:pt x="8" y="51"/>
                  </a:cubicBezTo>
                  <a:cubicBezTo>
                    <a:pt x="9" y="53"/>
                    <a:pt x="8" y="55"/>
                    <a:pt x="7" y="56"/>
                  </a:cubicBezTo>
                  <a:cubicBezTo>
                    <a:pt x="6" y="57"/>
                    <a:pt x="3" y="57"/>
                    <a:pt x="1" y="56"/>
                  </a:cubicBezTo>
                  <a:cubicBezTo>
                    <a:pt x="0" y="54"/>
                    <a:pt x="0" y="52"/>
                    <a:pt x="1" y="50"/>
                  </a:cubicBezTo>
                  <a:cubicBezTo>
                    <a:pt x="3" y="49"/>
                    <a:pt x="5" y="48"/>
                    <a:pt x="6" y="49"/>
                  </a:cubicBezTo>
                  <a:cubicBezTo>
                    <a:pt x="6" y="49"/>
                    <a:pt x="7" y="49"/>
                    <a:pt x="7" y="49"/>
                  </a:cubicBezTo>
                  <a:cubicBezTo>
                    <a:pt x="8" y="48"/>
                    <a:pt x="9" y="47"/>
                    <a:pt x="10" y="46"/>
                  </a:cubicBezTo>
                  <a:cubicBezTo>
                    <a:pt x="10" y="46"/>
                    <a:pt x="10" y="45"/>
                    <a:pt x="10" y="45"/>
                  </a:cubicBezTo>
                  <a:cubicBezTo>
                    <a:pt x="2" y="35"/>
                    <a:pt x="2" y="20"/>
                    <a:pt x="11" y="11"/>
                  </a:cubicBezTo>
                  <a:cubicBezTo>
                    <a:pt x="21" y="2"/>
                    <a:pt x="36" y="2"/>
                    <a:pt x="45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48" y="5"/>
                    <a:pt x="49" y="3"/>
                    <a:pt x="50" y="1"/>
                  </a:cubicBezTo>
                  <a:cubicBezTo>
                    <a:pt x="52" y="0"/>
                    <a:pt x="54" y="0"/>
                    <a:pt x="56" y="1"/>
                  </a:cubicBezTo>
                  <a:cubicBezTo>
                    <a:pt x="57" y="3"/>
                    <a:pt x="57" y="6"/>
                    <a:pt x="56" y="7"/>
                  </a:cubicBezTo>
                  <a:cubicBezTo>
                    <a:pt x="55" y="8"/>
                    <a:pt x="53" y="9"/>
                    <a:pt x="51" y="8"/>
                  </a:cubicBezTo>
                  <a:cubicBezTo>
                    <a:pt x="51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9" y="9"/>
                    <a:pt x="50" y="10"/>
                  </a:cubicBezTo>
                  <a:cubicBezTo>
                    <a:pt x="51" y="11"/>
                    <a:pt x="52" y="12"/>
                    <a:pt x="53" y="14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4"/>
                    <a:pt x="50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4"/>
                    <a:pt x="49" y="15"/>
                    <a:pt x="50" y="16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8"/>
                    <a:pt x="48" y="18"/>
                    <a:pt x="48" y="18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18"/>
                    <a:pt x="47" y="16"/>
                    <a:pt x="46" y="14"/>
                  </a:cubicBezTo>
                  <a:cubicBezTo>
                    <a:pt x="46" y="14"/>
                    <a:pt x="46" y="14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2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5"/>
                    <a:pt x="37" y="24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9"/>
                    <a:pt x="30" y="29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8" y="30"/>
                    <a:pt x="28" y="30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6"/>
                    <a:pt x="23" y="36"/>
                  </a:cubicBezTo>
                  <a:cubicBezTo>
                    <a:pt x="24" y="37"/>
                    <a:pt x="26" y="39"/>
                    <a:pt x="26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3" y="39"/>
                    <a:pt x="22" y="37"/>
                  </a:cubicBezTo>
                  <a:cubicBezTo>
                    <a:pt x="22" y="37"/>
                    <a:pt x="21" y="37"/>
                    <a:pt x="21" y="3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6" y="47"/>
                    <a:pt x="18" y="47"/>
                    <a:pt x="20" y="46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5" y="49"/>
                    <a:pt x="14" y="48"/>
                    <a:pt x="12" y="47"/>
                  </a:cubicBezTo>
                  <a:cubicBezTo>
                    <a:pt x="12" y="47"/>
                    <a:pt x="12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2" y="50"/>
                    <a:pt x="14" y="51"/>
                    <a:pt x="15" y="51"/>
                  </a:cubicBezTo>
                  <a:lnTo>
                    <a:pt x="14" y="53"/>
                  </a:lnTo>
                  <a:close/>
                  <a:moveTo>
                    <a:pt x="34" y="21"/>
                  </a:moveTo>
                  <a:cubicBezTo>
                    <a:pt x="32" y="19"/>
                    <a:pt x="30" y="17"/>
                    <a:pt x="29" y="15"/>
                  </a:cubicBezTo>
                  <a:cubicBezTo>
                    <a:pt x="29" y="14"/>
                    <a:pt x="28" y="14"/>
                    <a:pt x="28" y="15"/>
                  </a:cubicBezTo>
                  <a:cubicBezTo>
                    <a:pt x="26" y="16"/>
                    <a:pt x="24" y="17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20"/>
                    <a:pt x="22" y="20"/>
                    <a:pt x="22" y="20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9" y="27"/>
                    <a:pt x="29" y="27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1"/>
                    <a:pt x="34" y="21"/>
                  </a:cubicBezTo>
                  <a:close/>
                  <a:moveTo>
                    <a:pt x="27" y="12"/>
                  </a:moveTo>
                  <a:cubicBezTo>
                    <a:pt x="26" y="10"/>
                    <a:pt x="26" y="8"/>
                    <a:pt x="25" y="7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0" y="7"/>
                    <a:pt x="17" y="8"/>
                    <a:pt x="14" y="11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3" y="16"/>
                    <a:pt x="25" y="14"/>
                    <a:pt x="27" y="13"/>
                  </a:cubicBezTo>
                  <a:cubicBezTo>
                    <a:pt x="27" y="13"/>
                    <a:pt x="28" y="12"/>
                    <a:pt x="27" y="12"/>
                  </a:cubicBezTo>
                  <a:close/>
                  <a:moveTo>
                    <a:pt x="27" y="7"/>
                  </a:moveTo>
                  <a:cubicBezTo>
                    <a:pt x="27" y="8"/>
                    <a:pt x="28" y="10"/>
                    <a:pt x="29" y="11"/>
                  </a:cubicBezTo>
                  <a:cubicBezTo>
                    <a:pt x="29" y="12"/>
                    <a:pt x="30" y="12"/>
                    <a:pt x="30" y="11"/>
                  </a:cubicBezTo>
                  <a:cubicBezTo>
                    <a:pt x="33" y="10"/>
                    <a:pt x="36" y="9"/>
                    <a:pt x="39" y="9"/>
                  </a:cubicBezTo>
                  <a:cubicBezTo>
                    <a:pt x="39" y="9"/>
                    <a:pt x="40" y="8"/>
                    <a:pt x="39" y="8"/>
                  </a:cubicBezTo>
                  <a:cubicBezTo>
                    <a:pt x="36" y="6"/>
                    <a:pt x="32" y="5"/>
                    <a:pt x="28" y="6"/>
                  </a:cubicBezTo>
                  <a:cubicBezTo>
                    <a:pt x="27" y="6"/>
                    <a:pt x="27" y="6"/>
                    <a:pt x="27" y="7"/>
                  </a:cubicBezTo>
                  <a:close/>
                  <a:moveTo>
                    <a:pt x="31" y="14"/>
                  </a:moveTo>
                  <a:cubicBezTo>
                    <a:pt x="32" y="16"/>
                    <a:pt x="33" y="18"/>
                    <a:pt x="35" y="20"/>
                  </a:cubicBezTo>
                  <a:cubicBezTo>
                    <a:pt x="35" y="20"/>
                    <a:pt x="36" y="20"/>
                    <a:pt x="36" y="2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0" y="9"/>
                    <a:pt x="34" y="11"/>
                    <a:pt x="31" y="13"/>
                  </a:cubicBezTo>
                  <a:cubicBezTo>
                    <a:pt x="30" y="13"/>
                    <a:pt x="30" y="14"/>
                    <a:pt x="31" y="14"/>
                  </a:cubicBezTo>
                  <a:close/>
                  <a:moveTo>
                    <a:pt x="7" y="25"/>
                  </a:moveTo>
                  <a:cubicBezTo>
                    <a:pt x="8" y="26"/>
                    <a:pt x="10" y="26"/>
                    <a:pt x="12" y="27"/>
                  </a:cubicBezTo>
                  <a:cubicBezTo>
                    <a:pt x="12" y="28"/>
                    <a:pt x="13" y="27"/>
                    <a:pt x="13" y="27"/>
                  </a:cubicBezTo>
                  <a:cubicBezTo>
                    <a:pt x="14" y="25"/>
                    <a:pt x="16" y="23"/>
                    <a:pt x="18" y="20"/>
                  </a:cubicBezTo>
                  <a:cubicBezTo>
                    <a:pt x="18" y="20"/>
                    <a:pt x="18" y="20"/>
                    <a:pt x="18" y="19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1" y="14"/>
                  </a:cubicBezTo>
                  <a:cubicBezTo>
                    <a:pt x="9" y="17"/>
                    <a:pt x="7" y="20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lose/>
                  <a:moveTo>
                    <a:pt x="6" y="28"/>
                  </a:moveTo>
                  <a:cubicBezTo>
                    <a:pt x="6" y="32"/>
                    <a:pt x="6" y="36"/>
                    <a:pt x="8" y="39"/>
                  </a:cubicBezTo>
                  <a:cubicBezTo>
                    <a:pt x="8" y="40"/>
                    <a:pt x="9" y="39"/>
                    <a:pt x="9" y="39"/>
                  </a:cubicBezTo>
                  <a:cubicBezTo>
                    <a:pt x="9" y="36"/>
                    <a:pt x="10" y="33"/>
                    <a:pt x="11" y="30"/>
                  </a:cubicBezTo>
                  <a:cubicBezTo>
                    <a:pt x="12" y="29"/>
                    <a:pt x="12" y="29"/>
                    <a:pt x="11" y="29"/>
                  </a:cubicBezTo>
                  <a:cubicBezTo>
                    <a:pt x="10" y="28"/>
                    <a:pt x="8" y="27"/>
                    <a:pt x="7" y="27"/>
                  </a:cubicBezTo>
                  <a:cubicBezTo>
                    <a:pt x="6" y="27"/>
                    <a:pt x="6" y="27"/>
                    <a:pt x="6" y="28"/>
                  </a:cubicBezTo>
                  <a:close/>
                  <a:moveTo>
                    <a:pt x="15" y="29"/>
                  </a:moveTo>
                  <a:cubicBezTo>
                    <a:pt x="17" y="30"/>
                    <a:pt x="19" y="32"/>
                    <a:pt x="21" y="34"/>
                  </a:cubicBezTo>
                  <a:cubicBezTo>
                    <a:pt x="21" y="34"/>
                    <a:pt x="22" y="34"/>
                    <a:pt x="22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8"/>
                    <a:pt x="27" y="2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19" y="22"/>
                  </a:cubicBezTo>
                  <a:cubicBezTo>
                    <a:pt x="17" y="24"/>
                    <a:pt x="16" y="26"/>
                    <a:pt x="15" y="28"/>
                  </a:cubicBezTo>
                  <a:cubicBezTo>
                    <a:pt x="14" y="28"/>
                    <a:pt x="14" y="29"/>
                    <a:pt x="15" y="29"/>
                  </a:cubicBezTo>
                  <a:close/>
                  <a:moveTo>
                    <a:pt x="20" y="35"/>
                  </a:moveTo>
                  <a:cubicBezTo>
                    <a:pt x="18" y="33"/>
                    <a:pt x="16" y="32"/>
                    <a:pt x="14" y="31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1" y="34"/>
                    <a:pt x="9" y="40"/>
                    <a:pt x="11" y="43"/>
                  </a:cubicBezTo>
                  <a:cubicBezTo>
                    <a:pt x="12" y="44"/>
                    <a:pt x="12" y="44"/>
                    <a:pt x="12" y="43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5"/>
                    <a:pt x="20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4" name="Freeform 24"/>
            <p:cNvSpPr>
              <a:spLocks noEditPoints="1"/>
            </p:cNvSpPr>
            <p:nvPr/>
          </p:nvSpPr>
          <p:spPr bwMode="auto">
            <a:xfrm>
              <a:off x="19" y="33"/>
              <a:ext cx="121" cy="144"/>
            </a:xfrm>
            <a:custGeom>
              <a:avLst/>
              <a:gdLst>
                <a:gd name="T0" fmla="*/ 30 w 51"/>
                <a:gd name="T1" fmla="*/ 25 h 61"/>
                <a:gd name="T2" fmla="*/ 22 w 51"/>
                <a:gd name="T3" fmla="*/ 30 h 61"/>
                <a:gd name="T4" fmla="*/ 24 w 51"/>
                <a:gd name="T5" fmla="*/ 37 h 61"/>
                <a:gd name="T6" fmla="*/ 36 w 51"/>
                <a:gd name="T7" fmla="*/ 32 h 61"/>
                <a:gd name="T8" fmla="*/ 6 w 51"/>
                <a:gd name="T9" fmla="*/ 39 h 61"/>
                <a:gd name="T10" fmla="*/ 39 w 51"/>
                <a:gd name="T11" fmla="*/ 33 h 61"/>
                <a:gd name="T12" fmla="*/ 45 w 51"/>
                <a:gd name="T13" fmla="*/ 0 h 61"/>
                <a:gd name="T14" fmla="*/ 23 w 51"/>
                <a:gd name="T15" fmla="*/ 43 h 61"/>
                <a:gd name="T16" fmla="*/ 22 w 51"/>
                <a:gd name="T17" fmla="*/ 45 h 61"/>
                <a:gd name="T18" fmla="*/ 22 w 51"/>
                <a:gd name="T19" fmla="*/ 53 h 61"/>
                <a:gd name="T20" fmla="*/ 22 w 51"/>
                <a:gd name="T21" fmla="*/ 54 h 61"/>
                <a:gd name="T22" fmla="*/ 40 w 51"/>
                <a:gd name="T23" fmla="*/ 60 h 61"/>
                <a:gd name="T24" fmla="*/ 1 w 51"/>
                <a:gd name="T25" fmla="*/ 61 h 61"/>
                <a:gd name="T26" fmla="*/ 18 w 51"/>
                <a:gd name="T27" fmla="*/ 55 h 61"/>
                <a:gd name="T28" fmla="*/ 19 w 51"/>
                <a:gd name="T29" fmla="*/ 53 h 61"/>
                <a:gd name="T30" fmla="*/ 19 w 51"/>
                <a:gd name="T31" fmla="*/ 45 h 61"/>
                <a:gd name="T32" fmla="*/ 19 w 51"/>
                <a:gd name="T33" fmla="*/ 44 h 61"/>
                <a:gd name="T34" fmla="*/ 6 w 51"/>
                <a:gd name="T35" fmla="*/ 39 h 61"/>
                <a:gd name="T36" fmla="*/ 10 w 51"/>
                <a:gd name="T37" fmla="*/ 35 h 61"/>
                <a:gd name="T38" fmla="*/ 22 w 51"/>
                <a:gd name="T39" fmla="*/ 37 h 61"/>
                <a:gd name="T40" fmla="*/ 20 w 51"/>
                <a:gd name="T41" fmla="*/ 32 h 61"/>
                <a:gd name="T42" fmla="*/ 10 w 51"/>
                <a:gd name="T43" fmla="*/ 34 h 61"/>
                <a:gd name="T44" fmla="*/ 12 w 51"/>
                <a:gd name="T45" fmla="*/ 32 h 61"/>
                <a:gd name="T46" fmla="*/ 19 w 51"/>
                <a:gd name="T47" fmla="*/ 29 h 61"/>
                <a:gd name="T48" fmla="*/ 18 w 51"/>
                <a:gd name="T49" fmla="*/ 26 h 61"/>
                <a:gd name="T50" fmla="*/ 21 w 51"/>
                <a:gd name="T51" fmla="*/ 29 h 61"/>
                <a:gd name="T52" fmla="*/ 28 w 51"/>
                <a:gd name="T53" fmla="*/ 23 h 61"/>
                <a:gd name="T54" fmla="*/ 26 w 51"/>
                <a:gd name="T55" fmla="*/ 19 h 61"/>
                <a:gd name="T56" fmla="*/ 29 w 51"/>
                <a:gd name="T57" fmla="*/ 22 h 61"/>
                <a:gd name="T58" fmla="*/ 35 w 51"/>
                <a:gd name="T59" fmla="*/ 15 h 61"/>
                <a:gd name="T60" fmla="*/ 32 w 51"/>
                <a:gd name="T61" fmla="*/ 12 h 61"/>
                <a:gd name="T62" fmla="*/ 35 w 51"/>
                <a:gd name="T63" fmla="*/ 13 h 61"/>
                <a:gd name="T64" fmla="*/ 38 w 51"/>
                <a:gd name="T65" fmla="*/ 6 h 61"/>
                <a:gd name="T66" fmla="*/ 40 w 51"/>
                <a:gd name="T67" fmla="*/ 4 h 61"/>
                <a:gd name="T68" fmla="*/ 38 w 51"/>
                <a:gd name="T69" fmla="*/ 14 h 61"/>
                <a:gd name="T70" fmla="*/ 44 w 51"/>
                <a:gd name="T71" fmla="*/ 15 h 61"/>
                <a:gd name="T72" fmla="*/ 41 w 51"/>
                <a:gd name="T73" fmla="*/ 4 h 61"/>
                <a:gd name="T74" fmla="*/ 38 w 51"/>
                <a:gd name="T75" fmla="*/ 32 h 61"/>
                <a:gd name="T76" fmla="*/ 43 w 51"/>
                <a:gd name="T77" fmla="*/ 18 h 61"/>
                <a:gd name="T78" fmla="*/ 36 w 51"/>
                <a:gd name="T79" fmla="*/ 16 h 61"/>
                <a:gd name="T80" fmla="*/ 31 w 51"/>
                <a:gd name="T81" fmla="*/ 24 h 61"/>
                <a:gd name="T82" fmla="*/ 37 w 51"/>
                <a:gd name="T83" fmla="*/ 30 h 61"/>
                <a:gd name="T84" fmla="*/ 43 w 51"/>
                <a:gd name="T85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" h="61">
                  <a:moveTo>
                    <a:pt x="36" y="31"/>
                  </a:move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7" y="27"/>
                    <a:pt x="24" y="29"/>
                    <a:pt x="22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3" y="33"/>
                    <a:pt x="24" y="35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9" y="36"/>
                    <a:pt x="32" y="35"/>
                    <a:pt x="36" y="32"/>
                  </a:cubicBezTo>
                  <a:cubicBezTo>
                    <a:pt x="36" y="32"/>
                    <a:pt x="36" y="31"/>
                    <a:pt x="36" y="31"/>
                  </a:cubicBezTo>
                  <a:close/>
                  <a:moveTo>
                    <a:pt x="6" y="39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17" y="43"/>
                    <a:pt x="31" y="42"/>
                    <a:pt x="39" y="33"/>
                  </a:cubicBezTo>
                  <a:cubicBezTo>
                    <a:pt x="48" y="25"/>
                    <a:pt x="49" y="11"/>
                    <a:pt x="43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11"/>
                    <a:pt x="50" y="25"/>
                    <a:pt x="41" y="35"/>
                  </a:cubicBezTo>
                  <a:cubicBezTo>
                    <a:pt x="36" y="40"/>
                    <a:pt x="29" y="42"/>
                    <a:pt x="23" y="43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5" y="47"/>
                    <a:pt x="25" y="51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9" y="55"/>
                    <a:pt x="35" y="57"/>
                    <a:pt x="40" y="60"/>
                  </a:cubicBezTo>
                  <a:cubicBezTo>
                    <a:pt x="41" y="60"/>
                    <a:pt x="40" y="61"/>
                    <a:pt x="40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0" y="60"/>
                    <a:pt x="1" y="60"/>
                  </a:cubicBezTo>
                  <a:cubicBezTo>
                    <a:pt x="6" y="57"/>
                    <a:pt x="13" y="55"/>
                    <a:pt x="18" y="55"/>
                  </a:cubicBezTo>
                  <a:cubicBezTo>
                    <a:pt x="19" y="55"/>
                    <a:pt x="19" y="55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1"/>
                    <a:pt x="16" y="47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9" y="43"/>
                    <a:pt x="18" y="43"/>
                  </a:cubicBezTo>
                  <a:cubicBezTo>
                    <a:pt x="14" y="42"/>
                    <a:pt x="10" y="41"/>
                    <a:pt x="6" y="39"/>
                  </a:cubicBezTo>
                  <a:close/>
                  <a:moveTo>
                    <a:pt x="8" y="36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3" y="37"/>
                    <a:pt x="17" y="38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5"/>
                    <a:pt x="21" y="34"/>
                    <a:pt x="20" y="32"/>
                  </a:cubicBezTo>
                  <a:cubicBezTo>
                    <a:pt x="20" y="32"/>
                    <a:pt x="20" y="31"/>
                    <a:pt x="19" y="32"/>
                  </a:cubicBezTo>
                  <a:cubicBezTo>
                    <a:pt x="16" y="33"/>
                    <a:pt x="13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32"/>
                    <a:pt x="17" y="31"/>
                    <a:pt x="18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8" y="28"/>
                    <a:pt x="18" y="28"/>
                    <a:pt x="17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20" y="28"/>
                    <a:pt x="20" y="28"/>
                  </a:cubicBezTo>
                  <a:cubicBezTo>
                    <a:pt x="20" y="29"/>
                    <a:pt x="21" y="29"/>
                    <a:pt x="21" y="29"/>
                  </a:cubicBezTo>
                  <a:cubicBezTo>
                    <a:pt x="23" y="27"/>
                    <a:pt x="25" y="26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2" y="19"/>
                    <a:pt x="33" y="17"/>
                    <a:pt x="35" y="15"/>
                  </a:cubicBezTo>
                  <a:cubicBezTo>
                    <a:pt x="35" y="15"/>
                    <a:pt x="35" y="14"/>
                    <a:pt x="34" y="14"/>
                  </a:cubicBezTo>
                  <a:cubicBezTo>
                    <a:pt x="34" y="14"/>
                    <a:pt x="33" y="13"/>
                    <a:pt x="32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2"/>
                    <a:pt x="35" y="12"/>
                    <a:pt x="35" y="13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7" y="10"/>
                    <a:pt x="38" y="8"/>
                    <a:pt x="38" y="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7"/>
                    <a:pt x="39" y="10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40" y="15"/>
                    <a:pt x="41" y="16"/>
                    <a:pt x="43" y="16"/>
                  </a:cubicBezTo>
                  <a:cubicBezTo>
                    <a:pt x="43" y="16"/>
                    <a:pt x="43" y="16"/>
                    <a:pt x="44" y="15"/>
                  </a:cubicBezTo>
                  <a:cubicBezTo>
                    <a:pt x="44" y="11"/>
                    <a:pt x="43" y="7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7" y="12"/>
                    <a:pt x="46" y="24"/>
                    <a:pt x="38" y="32"/>
                  </a:cubicBezTo>
                  <a:cubicBezTo>
                    <a:pt x="30" y="40"/>
                    <a:pt x="18" y="41"/>
                    <a:pt x="8" y="36"/>
                  </a:cubicBezTo>
                  <a:close/>
                  <a:moveTo>
                    <a:pt x="43" y="18"/>
                  </a:moveTo>
                  <a:cubicBezTo>
                    <a:pt x="41" y="17"/>
                    <a:pt x="39" y="17"/>
                    <a:pt x="37" y="16"/>
                  </a:cubicBezTo>
                  <a:cubicBezTo>
                    <a:pt x="37" y="16"/>
                    <a:pt x="36" y="16"/>
                    <a:pt x="36" y="16"/>
                  </a:cubicBezTo>
                  <a:cubicBezTo>
                    <a:pt x="35" y="18"/>
                    <a:pt x="33" y="21"/>
                    <a:pt x="31" y="23"/>
                  </a:cubicBezTo>
                  <a:cubicBezTo>
                    <a:pt x="31" y="23"/>
                    <a:pt x="31" y="23"/>
                    <a:pt x="31" y="2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6"/>
                    <a:pt x="42" y="23"/>
                    <a:pt x="43" y="19"/>
                  </a:cubicBezTo>
                  <a:cubicBezTo>
                    <a:pt x="43" y="18"/>
                    <a:pt x="43" y="18"/>
                    <a:pt x="4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45" name="Freeform 25"/>
          <p:cNvSpPr/>
          <p:nvPr/>
        </p:nvSpPr>
        <p:spPr bwMode="auto">
          <a:xfrm>
            <a:off x="2792413" y="2300288"/>
            <a:ext cx="209550" cy="250825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59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5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59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2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5"/>
                </a:cubicBezTo>
                <a:cubicBezTo>
                  <a:pt x="56" y="66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6" name="Freeform 26"/>
          <p:cNvSpPr>
            <a:spLocks noEditPoints="1"/>
          </p:cNvSpPr>
          <p:nvPr/>
        </p:nvSpPr>
        <p:spPr bwMode="auto">
          <a:xfrm>
            <a:off x="3463925" y="2255838"/>
            <a:ext cx="261938" cy="314325"/>
          </a:xfrm>
          <a:custGeom>
            <a:avLst/>
            <a:gdLst>
              <a:gd name="T0" fmla="*/ 23 w 70"/>
              <a:gd name="T1" fmla="*/ 70 h 84"/>
              <a:gd name="T2" fmla="*/ 29 w 70"/>
              <a:gd name="T3" fmla="*/ 72 h 84"/>
              <a:gd name="T4" fmla="*/ 17 w 70"/>
              <a:gd name="T5" fmla="*/ 29 h 84"/>
              <a:gd name="T6" fmla="*/ 17 w 70"/>
              <a:gd name="T7" fmla="*/ 31 h 84"/>
              <a:gd name="T8" fmla="*/ 4 w 70"/>
              <a:gd name="T9" fmla="*/ 54 h 84"/>
              <a:gd name="T10" fmla="*/ 2 w 70"/>
              <a:gd name="T11" fmla="*/ 54 h 84"/>
              <a:gd name="T12" fmla="*/ 16 w 70"/>
              <a:gd name="T13" fmla="*/ 29 h 84"/>
              <a:gd name="T14" fmla="*/ 17 w 70"/>
              <a:gd name="T15" fmla="*/ 29 h 84"/>
              <a:gd name="T16" fmla="*/ 66 w 70"/>
              <a:gd name="T17" fmla="*/ 58 h 84"/>
              <a:gd name="T18" fmla="*/ 53 w 70"/>
              <a:gd name="T19" fmla="*/ 81 h 84"/>
              <a:gd name="T20" fmla="*/ 52 w 70"/>
              <a:gd name="T21" fmla="*/ 83 h 84"/>
              <a:gd name="T22" fmla="*/ 54 w 70"/>
              <a:gd name="T23" fmla="*/ 84 h 84"/>
              <a:gd name="T24" fmla="*/ 67 w 70"/>
              <a:gd name="T25" fmla="*/ 58 h 84"/>
              <a:gd name="T26" fmla="*/ 59 w 70"/>
              <a:gd name="T27" fmla="*/ 58 h 84"/>
              <a:gd name="T28" fmla="*/ 58 w 70"/>
              <a:gd name="T29" fmla="*/ 59 h 84"/>
              <a:gd name="T30" fmla="*/ 49 w 70"/>
              <a:gd name="T31" fmla="*/ 74 h 84"/>
              <a:gd name="T32" fmla="*/ 48 w 70"/>
              <a:gd name="T33" fmla="*/ 75 h 84"/>
              <a:gd name="T34" fmla="*/ 50 w 70"/>
              <a:gd name="T35" fmla="*/ 77 h 84"/>
              <a:gd name="T36" fmla="*/ 59 w 70"/>
              <a:gd name="T37" fmla="*/ 58 h 84"/>
              <a:gd name="T38" fmla="*/ 21 w 70"/>
              <a:gd name="T39" fmla="*/ 37 h 84"/>
              <a:gd name="T40" fmla="*/ 21 w 70"/>
              <a:gd name="T41" fmla="*/ 38 h 84"/>
              <a:gd name="T42" fmla="*/ 12 w 70"/>
              <a:gd name="T43" fmla="*/ 54 h 84"/>
              <a:gd name="T44" fmla="*/ 11 w 70"/>
              <a:gd name="T45" fmla="*/ 54 h 84"/>
              <a:gd name="T46" fmla="*/ 20 w 70"/>
              <a:gd name="T47" fmla="*/ 36 h 84"/>
              <a:gd name="T48" fmla="*/ 50 w 70"/>
              <a:gd name="T49" fmla="*/ 57 h 84"/>
              <a:gd name="T50" fmla="*/ 45 w 70"/>
              <a:gd name="T51" fmla="*/ 75 h 84"/>
              <a:gd name="T52" fmla="*/ 13 w 70"/>
              <a:gd name="T53" fmla="*/ 62 h 84"/>
              <a:gd name="T54" fmla="*/ 21 w 70"/>
              <a:gd name="T55" fmla="*/ 53 h 84"/>
              <a:gd name="T56" fmla="*/ 40 w 70"/>
              <a:gd name="T57" fmla="*/ 37 h 84"/>
              <a:gd name="T58" fmla="*/ 44 w 70"/>
              <a:gd name="T59" fmla="*/ 32 h 84"/>
              <a:gd name="T60" fmla="*/ 51 w 70"/>
              <a:gd name="T61" fmla="*/ 35 h 84"/>
              <a:gd name="T62" fmla="*/ 50 w 70"/>
              <a:gd name="T63" fmla="*/ 37 h 84"/>
              <a:gd name="T64" fmla="*/ 50 w 70"/>
              <a:gd name="T65" fmla="*/ 57 h 84"/>
              <a:gd name="T66" fmla="*/ 58 w 70"/>
              <a:gd name="T67" fmla="*/ 7 h 84"/>
              <a:gd name="T68" fmla="*/ 66 w 70"/>
              <a:gd name="T69" fmla="*/ 11 h 84"/>
              <a:gd name="T70" fmla="*/ 53 w 70"/>
              <a:gd name="T71" fmla="*/ 34 h 84"/>
              <a:gd name="T72" fmla="*/ 45 w 70"/>
              <a:gd name="T73" fmla="*/ 30 h 84"/>
              <a:gd name="T74" fmla="*/ 60 w 70"/>
              <a:gd name="T75" fmla="*/ 5 h 84"/>
              <a:gd name="T76" fmla="*/ 67 w 70"/>
              <a:gd name="T77" fmla="*/ 9 h 84"/>
              <a:gd name="T78" fmla="*/ 60 w 70"/>
              <a:gd name="T79" fmla="*/ 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84">
                <a:moveTo>
                  <a:pt x="29" y="74"/>
                </a:moveTo>
                <a:cubicBezTo>
                  <a:pt x="26" y="77"/>
                  <a:pt x="22" y="74"/>
                  <a:pt x="23" y="70"/>
                </a:cubicBezTo>
                <a:cubicBezTo>
                  <a:pt x="23" y="69"/>
                  <a:pt x="23" y="69"/>
                  <a:pt x="24" y="69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30" y="73"/>
                  <a:pt x="29" y="74"/>
                </a:cubicBezTo>
                <a:close/>
                <a:moveTo>
                  <a:pt x="17" y="29"/>
                </a:moveTo>
                <a:cubicBezTo>
                  <a:pt x="18" y="30"/>
                  <a:pt x="18" y="30"/>
                  <a:pt x="18" y="30"/>
                </a:cubicBezTo>
                <a:cubicBezTo>
                  <a:pt x="18" y="31"/>
                  <a:pt x="17" y="31"/>
                  <a:pt x="17" y="31"/>
                </a:cubicBezTo>
                <a:cubicBezTo>
                  <a:pt x="8" y="34"/>
                  <a:pt x="2" y="44"/>
                  <a:pt x="4" y="53"/>
                </a:cubicBezTo>
                <a:cubicBezTo>
                  <a:pt x="4" y="54"/>
                  <a:pt x="4" y="54"/>
                  <a:pt x="4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5"/>
                  <a:pt x="3" y="54"/>
                  <a:pt x="2" y="54"/>
                </a:cubicBezTo>
                <a:cubicBezTo>
                  <a:pt x="2" y="54"/>
                  <a:pt x="2" y="54"/>
                  <a:pt x="2" y="54"/>
                </a:cubicBezTo>
                <a:cubicBezTo>
                  <a:pt x="0" y="43"/>
                  <a:pt x="6" y="32"/>
                  <a:pt x="16" y="29"/>
                </a:cubicBezTo>
                <a:cubicBezTo>
                  <a:pt x="16" y="29"/>
                  <a:pt x="17" y="29"/>
                  <a:pt x="17" y="29"/>
                </a:cubicBezTo>
                <a:cubicBezTo>
                  <a:pt x="17" y="29"/>
                  <a:pt x="17" y="29"/>
                  <a:pt x="17" y="29"/>
                </a:cubicBezTo>
                <a:close/>
                <a:moveTo>
                  <a:pt x="67" y="58"/>
                </a:moveTo>
                <a:cubicBezTo>
                  <a:pt x="66" y="58"/>
                  <a:pt x="66" y="58"/>
                  <a:pt x="66" y="58"/>
                </a:cubicBezTo>
                <a:cubicBezTo>
                  <a:pt x="66" y="58"/>
                  <a:pt x="65" y="59"/>
                  <a:pt x="65" y="59"/>
                </a:cubicBezTo>
                <a:cubicBezTo>
                  <a:pt x="67" y="69"/>
                  <a:pt x="62" y="78"/>
                  <a:pt x="53" y="81"/>
                </a:cubicBezTo>
                <a:cubicBezTo>
                  <a:pt x="52" y="81"/>
                  <a:pt x="52" y="82"/>
                  <a:pt x="52" y="82"/>
                </a:cubicBezTo>
                <a:cubicBezTo>
                  <a:pt x="52" y="83"/>
                  <a:pt x="52" y="83"/>
                  <a:pt x="52" y="83"/>
                </a:cubicBezTo>
                <a:cubicBezTo>
                  <a:pt x="52" y="83"/>
                  <a:pt x="53" y="83"/>
                  <a:pt x="53" y="83"/>
                </a:cubicBezTo>
                <a:cubicBezTo>
                  <a:pt x="53" y="84"/>
                  <a:pt x="53" y="84"/>
                  <a:pt x="54" y="84"/>
                </a:cubicBezTo>
                <a:cubicBezTo>
                  <a:pt x="64" y="80"/>
                  <a:pt x="70" y="69"/>
                  <a:pt x="68" y="59"/>
                </a:cubicBezTo>
                <a:cubicBezTo>
                  <a:pt x="68" y="58"/>
                  <a:pt x="68" y="58"/>
                  <a:pt x="67" y="58"/>
                </a:cubicBezTo>
                <a:cubicBezTo>
                  <a:pt x="67" y="58"/>
                  <a:pt x="67" y="58"/>
                  <a:pt x="67" y="58"/>
                </a:cubicBezTo>
                <a:close/>
                <a:moveTo>
                  <a:pt x="59" y="58"/>
                </a:move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60" y="66"/>
                  <a:pt x="56" y="73"/>
                  <a:pt x="49" y="74"/>
                </a:cubicBezTo>
                <a:cubicBezTo>
                  <a:pt x="49" y="74"/>
                  <a:pt x="49" y="74"/>
                  <a:pt x="48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8" y="76"/>
                  <a:pt x="48" y="76"/>
                </a:cubicBezTo>
                <a:cubicBezTo>
                  <a:pt x="49" y="77"/>
                  <a:pt x="49" y="77"/>
                  <a:pt x="50" y="77"/>
                </a:cubicBezTo>
                <a:cubicBezTo>
                  <a:pt x="58" y="75"/>
                  <a:pt x="63" y="67"/>
                  <a:pt x="60" y="59"/>
                </a:cubicBezTo>
                <a:cubicBezTo>
                  <a:pt x="60" y="58"/>
                  <a:pt x="59" y="58"/>
                  <a:pt x="59" y="58"/>
                </a:cubicBezTo>
                <a:close/>
                <a:moveTo>
                  <a:pt x="21" y="36"/>
                </a:moveTo>
                <a:cubicBezTo>
                  <a:pt x="21" y="37"/>
                  <a:pt x="21" y="37"/>
                  <a:pt x="21" y="37"/>
                </a:cubicBezTo>
                <a:cubicBezTo>
                  <a:pt x="22" y="37"/>
                  <a:pt x="21" y="37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14" y="39"/>
                  <a:pt x="10" y="46"/>
                  <a:pt x="12" y="53"/>
                </a:cubicBezTo>
                <a:cubicBezTo>
                  <a:pt x="12" y="53"/>
                  <a:pt x="12" y="53"/>
                  <a:pt x="12" y="54"/>
                </a:cubicBezTo>
                <a:cubicBezTo>
                  <a:pt x="12" y="54"/>
                  <a:pt x="12" y="54"/>
                  <a:pt x="11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7" y="46"/>
                  <a:pt x="12" y="37"/>
                  <a:pt x="20" y="36"/>
                </a:cubicBezTo>
                <a:cubicBezTo>
                  <a:pt x="21" y="35"/>
                  <a:pt x="21" y="36"/>
                  <a:pt x="21" y="36"/>
                </a:cubicBezTo>
                <a:close/>
                <a:moveTo>
                  <a:pt x="50" y="57"/>
                </a:moveTo>
                <a:cubicBezTo>
                  <a:pt x="47" y="61"/>
                  <a:pt x="46" y="64"/>
                  <a:pt x="45" y="67"/>
                </a:cubicBezTo>
                <a:cubicBezTo>
                  <a:pt x="44" y="69"/>
                  <a:pt x="44" y="72"/>
                  <a:pt x="45" y="75"/>
                </a:cubicBezTo>
                <a:cubicBezTo>
                  <a:pt x="45" y="78"/>
                  <a:pt x="43" y="79"/>
                  <a:pt x="41" y="78"/>
                </a:cubicBezTo>
                <a:cubicBezTo>
                  <a:pt x="32" y="73"/>
                  <a:pt x="22" y="67"/>
                  <a:pt x="13" y="62"/>
                </a:cubicBezTo>
                <a:cubicBezTo>
                  <a:pt x="11" y="60"/>
                  <a:pt x="11" y="58"/>
                  <a:pt x="13" y="57"/>
                </a:cubicBezTo>
                <a:cubicBezTo>
                  <a:pt x="17" y="56"/>
                  <a:pt x="19" y="54"/>
                  <a:pt x="21" y="53"/>
                </a:cubicBezTo>
                <a:cubicBezTo>
                  <a:pt x="23" y="51"/>
                  <a:pt x="24" y="48"/>
                  <a:pt x="27" y="43"/>
                </a:cubicBezTo>
                <a:cubicBezTo>
                  <a:pt x="30" y="38"/>
                  <a:pt x="35" y="36"/>
                  <a:pt x="40" y="37"/>
                </a:cubicBezTo>
                <a:cubicBezTo>
                  <a:pt x="42" y="38"/>
                  <a:pt x="43" y="37"/>
                  <a:pt x="44" y="33"/>
                </a:cubicBezTo>
                <a:cubicBezTo>
                  <a:pt x="44" y="33"/>
                  <a:pt x="44" y="33"/>
                  <a:pt x="44" y="32"/>
                </a:cubicBezTo>
                <a:cubicBezTo>
                  <a:pt x="44" y="32"/>
                  <a:pt x="45" y="31"/>
                  <a:pt x="45" y="32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6"/>
                  <a:pt x="51" y="36"/>
                </a:cubicBezTo>
                <a:cubicBezTo>
                  <a:pt x="51" y="36"/>
                  <a:pt x="50" y="37"/>
                  <a:pt x="50" y="37"/>
                </a:cubicBezTo>
                <a:cubicBezTo>
                  <a:pt x="47" y="40"/>
                  <a:pt x="47" y="40"/>
                  <a:pt x="49" y="42"/>
                </a:cubicBezTo>
                <a:cubicBezTo>
                  <a:pt x="52" y="46"/>
                  <a:pt x="53" y="51"/>
                  <a:pt x="50" y="57"/>
                </a:cubicBezTo>
                <a:close/>
                <a:moveTo>
                  <a:pt x="45" y="29"/>
                </a:moveTo>
                <a:cubicBezTo>
                  <a:pt x="48" y="22"/>
                  <a:pt x="53" y="13"/>
                  <a:pt x="58" y="7"/>
                </a:cubicBezTo>
                <a:cubicBezTo>
                  <a:pt x="58" y="7"/>
                  <a:pt x="59" y="6"/>
                  <a:pt x="59" y="7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1"/>
                  <a:pt x="66" y="11"/>
                  <a:pt x="66" y="12"/>
                </a:cubicBezTo>
                <a:cubicBezTo>
                  <a:pt x="63" y="19"/>
                  <a:pt x="58" y="28"/>
                  <a:pt x="53" y="34"/>
                </a:cubicBezTo>
                <a:cubicBezTo>
                  <a:pt x="53" y="34"/>
                  <a:pt x="52" y="34"/>
                  <a:pt x="52" y="3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0"/>
                  <a:pt x="45" y="30"/>
                  <a:pt x="45" y="29"/>
                </a:cubicBezTo>
                <a:close/>
                <a:moveTo>
                  <a:pt x="60" y="5"/>
                </a:moveTo>
                <a:cubicBezTo>
                  <a:pt x="63" y="2"/>
                  <a:pt x="65" y="0"/>
                  <a:pt x="67" y="1"/>
                </a:cubicBezTo>
                <a:cubicBezTo>
                  <a:pt x="68" y="2"/>
                  <a:pt x="68" y="5"/>
                  <a:pt x="67" y="9"/>
                </a:cubicBezTo>
                <a:cubicBezTo>
                  <a:pt x="67" y="9"/>
                  <a:pt x="66" y="10"/>
                  <a:pt x="66" y="9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6"/>
                  <a:pt x="59" y="5"/>
                  <a:pt x="6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7" name="Freeform 27"/>
          <p:cNvSpPr>
            <a:spLocks noEditPoints="1"/>
          </p:cNvSpPr>
          <p:nvPr/>
        </p:nvSpPr>
        <p:spPr bwMode="auto">
          <a:xfrm>
            <a:off x="7051675" y="2195513"/>
            <a:ext cx="327025" cy="461962"/>
          </a:xfrm>
          <a:custGeom>
            <a:avLst/>
            <a:gdLst>
              <a:gd name="T0" fmla="*/ 11 w 87"/>
              <a:gd name="T1" fmla="*/ 109 h 123"/>
              <a:gd name="T2" fmla="*/ 5 w 87"/>
              <a:gd name="T3" fmla="*/ 82 h 123"/>
              <a:gd name="T4" fmla="*/ 0 w 87"/>
              <a:gd name="T5" fmla="*/ 70 h 123"/>
              <a:gd name="T6" fmla="*/ 8 w 87"/>
              <a:gd name="T7" fmla="*/ 57 h 123"/>
              <a:gd name="T8" fmla="*/ 34 w 87"/>
              <a:gd name="T9" fmla="*/ 25 h 123"/>
              <a:gd name="T10" fmla="*/ 28 w 87"/>
              <a:gd name="T11" fmla="*/ 14 h 123"/>
              <a:gd name="T12" fmla="*/ 25 w 87"/>
              <a:gd name="T13" fmla="*/ 13 h 123"/>
              <a:gd name="T14" fmla="*/ 24 w 87"/>
              <a:gd name="T15" fmla="*/ 8 h 123"/>
              <a:gd name="T16" fmla="*/ 42 w 87"/>
              <a:gd name="T17" fmla="*/ 1 h 123"/>
              <a:gd name="T18" fmla="*/ 46 w 87"/>
              <a:gd name="T19" fmla="*/ 1 h 123"/>
              <a:gd name="T20" fmla="*/ 46 w 87"/>
              <a:gd name="T21" fmla="*/ 6 h 123"/>
              <a:gd name="T22" fmla="*/ 44 w 87"/>
              <a:gd name="T23" fmla="*/ 8 h 123"/>
              <a:gd name="T24" fmla="*/ 66 w 87"/>
              <a:gd name="T25" fmla="*/ 67 h 123"/>
              <a:gd name="T26" fmla="*/ 65 w 87"/>
              <a:gd name="T27" fmla="*/ 68 h 123"/>
              <a:gd name="T28" fmla="*/ 64 w 87"/>
              <a:gd name="T29" fmla="*/ 74 h 123"/>
              <a:gd name="T30" fmla="*/ 56 w 87"/>
              <a:gd name="T31" fmla="*/ 74 h 123"/>
              <a:gd name="T32" fmla="*/ 54 w 87"/>
              <a:gd name="T33" fmla="*/ 72 h 123"/>
              <a:gd name="T34" fmla="*/ 52 w 87"/>
              <a:gd name="T35" fmla="*/ 71 h 123"/>
              <a:gd name="T36" fmla="*/ 38 w 87"/>
              <a:gd name="T37" fmla="*/ 43 h 123"/>
              <a:gd name="T38" fmla="*/ 24 w 87"/>
              <a:gd name="T39" fmla="*/ 65 h 123"/>
              <a:gd name="T40" fmla="*/ 22 w 87"/>
              <a:gd name="T41" fmla="*/ 78 h 123"/>
              <a:gd name="T42" fmla="*/ 37 w 87"/>
              <a:gd name="T43" fmla="*/ 108 h 123"/>
              <a:gd name="T44" fmla="*/ 81 w 87"/>
              <a:gd name="T45" fmla="*/ 109 h 123"/>
              <a:gd name="T46" fmla="*/ 86 w 87"/>
              <a:gd name="T47" fmla="*/ 118 h 123"/>
              <a:gd name="T48" fmla="*/ 10 w 87"/>
              <a:gd name="T49" fmla="*/ 123 h 123"/>
              <a:gd name="T50" fmla="*/ 5 w 87"/>
              <a:gd name="T51" fmla="*/ 114 h 123"/>
              <a:gd name="T52" fmla="*/ 13 w 87"/>
              <a:gd name="T53" fmla="*/ 65 h 123"/>
              <a:gd name="T54" fmla="*/ 13 w 87"/>
              <a:gd name="T55" fmla="*/ 76 h 123"/>
              <a:gd name="T56" fmla="*/ 13 w 87"/>
              <a:gd name="T57" fmla="*/ 65 h 123"/>
              <a:gd name="T58" fmla="*/ 82 w 87"/>
              <a:gd name="T59" fmla="*/ 72 h 123"/>
              <a:gd name="T60" fmla="*/ 87 w 87"/>
              <a:gd name="T61" fmla="*/ 76 h 123"/>
              <a:gd name="T62" fmla="*/ 49 w 87"/>
              <a:gd name="T63" fmla="*/ 94 h 123"/>
              <a:gd name="T64" fmla="*/ 44 w 87"/>
              <a:gd name="T65" fmla="*/ 9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" h="123">
                <a:moveTo>
                  <a:pt x="10" y="109"/>
                </a:moveTo>
                <a:cubicBezTo>
                  <a:pt x="11" y="109"/>
                  <a:pt x="11" y="109"/>
                  <a:pt x="11" y="109"/>
                </a:cubicBezTo>
                <a:cubicBezTo>
                  <a:pt x="13" y="109"/>
                  <a:pt x="14" y="106"/>
                  <a:pt x="13" y="105"/>
                </a:cubicBezTo>
                <a:cubicBezTo>
                  <a:pt x="8" y="98"/>
                  <a:pt x="6" y="90"/>
                  <a:pt x="5" y="82"/>
                </a:cubicBezTo>
                <a:cubicBezTo>
                  <a:pt x="5" y="80"/>
                  <a:pt x="4" y="79"/>
                  <a:pt x="4" y="79"/>
                </a:cubicBezTo>
                <a:cubicBezTo>
                  <a:pt x="2" y="76"/>
                  <a:pt x="0" y="73"/>
                  <a:pt x="0" y="70"/>
                </a:cubicBezTo>
                <a:cubicBezTo>
                  <a:pt x="0" y="66"/>
                  <a:pt x="2" y="62"/>
                  <a:pt x="6" y="60"/>
                </a:cubicBezTo>
                <a:cubicBezTo>
                  <a:pt x="7" y="59"/>
                  <a:pt x="8" y="58"/>
                  <a:pt x="8" y="57"/>
                </a:cubicBezTo>
                <a:cubicBezTo>
                  <a:pt x="12" y="45"/>
                  <a:pt x="21" y="35"/>
                  <a:pt x="33" y="29"/>
                </a:cubicBezTo>
                <a:cubicBezTo>
                  <a:pt x="34" y="28"/>
                  <a:pt x="34" y="27"/>
                  <a:pt x="34" y="2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8" y="13"/>
                  <a:pt x="28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5" y="14"/>
                  <a:pt x="25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9"/>
                  <a:pt x="24" y="9"/>
                  <a:pt x="24" y="8"/>
                </a:cubicBezTo>
                <a:cubicBezTo>
                  <a:pt x="27" y="7"/>
                  <a:pt x="27" y="7"/>
                  <a:pt x="27" y="7"/>
                </a:cubicBezTo>
                <a:cubicBezTo>
                  <a:pt x="42" y="1"/>
                  <a:pt x="42" y="1"/>
                  <a:pt x="42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6" y="1"/>
                  <a:pt x="46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7" y="6"/>
                  <a:pt x="46" y="6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7"/>
                  <a:pt x="44" y="8"/>
                  <a:pt x="44" y="8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6"/>
                  <a:pt x="67" y="66"/>
                  <a:pt x="66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5" y="67"/>
                  <a:pt x="65" y="68"/>
                  <a:pt x="65" y="68"/>
                </a:cubicBezTo>
                <a:cubicBezTo>
                  <a:pt x="66" y="70"/>
                  <a:pt x="66" y="70"/>
                  <a:pt x="66" y="70"/>
                </a:cubicBezTo>
                <a:cubicBezTo>
                  <a:pt x="67" y="72"/>
                  <a:pt x="66" y="73"/>
                  <a:pt x="64" y="74"/>
                </a:cubicBezTo>
                <a:cubicBezTo>
                  <a:pt x="60" y="76"/>
                  <a:pt x="60" y="76"/>
                  <a:pt x="60" y="76"/>
                </a:cubicBezTo>
                <a:cubicBezTo>
                  <a:pt x="58" y="76"/>
                  <a:pt x="57" y="75"/>
                  <a:pt x="56" y="74"/>
                </a:cubicBezTo>
                <a:cubicBezTo>
                  <a:pt x="55" y="72"/>
                  <a:pt x="55" y="72"/>
                  <a:pt x="55" y="72"/>
                </a:cubicBezTo>
                <a:cubicBezTo>
                  <a:pt x="55" y="72"/>
                  <a:pt x="54" y="71"/>
                  <a:pt x="54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2" y="72"/>
                  <a:pt x="52" y="71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3"/>
                  <a:pt x="39" y="43"/>
                  <a:pt x="38" y="43"/>
                </a:cubicBezTo>
                <a:cubicBezTo>
                  <a:pt x="31" y="48"/>
                  <a:pt x="26" y="54"/>
                  <a:pt x="23" y="60"/>
                </a:cubicBezTo>
                <a:cubicBezTo>
                  <a:pt x="23" y="62"/>
                  <a:pt x="23" y="63"/>
                  <a:pt x="24" y="65"/>
                </a:cubicBezTo>
                <a:cubicBezTo>
                  <a:pt x="24" y="66"/>
                  <a:pt x="25" y="68"/>
                  <a:pt x="25" y="70"/>
                </a:cubicBezTo>
                <a:cubicBezTo>
                  <a:pt x="25" y="73"/>
                  <a:pt x="24" y="76"/>
                  <a:pt x="22" y="78"/>
                </a:cubicBezTo>
                <a:cubicBezTo>
                  <a:pt x="21" y="79"/>
                  <a:pt x="21" y="81"/>
                  <a:pt x="21" y="82"/>
                </a:cubicBezTo>
                <a:cubicBezTo>
                  <a:pt x="22" y="92"/>
                  <a:pt x="28" y="102"/>
                  <a:pt x="37" y="108"/>
                </a:cubicBezTo>
                <a:cubicBezTo>
                  <a:pt x="38" y="108"/>
                  <a:pt x="39" y="109"/>
                  <a:pt x="40" y="109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3" y="109"/>
                  <a:pt x="86" y="111"/>
                  <a:pt x="86" y="114"/>
                </a:cubicBezTo>
                <a:cubicBezTo>
                  <a:pt x="86" y="118"/>
                  <a:pt x="86" y="118"/>
                  <a:pt x="86" y="118"/>
                </a:cubicBezTo>
                <a:cubicBezTo>
                  <a:pt x="86" y="121"/>
                  <a:pt x="83" y="123"/>
                  <a:pt x="81" y="123"/>
                </a:cubicBezTo>
                <a:cubicBezTo>
                  <a:pt x="10" y="123"/>
                  <a:pt x="10" y="123"/>
                  <a:pt x="10" y="123"/>
                </a:cubicBezTo>
                <a:cubicBezTo>
                  <a:pt x="7" y="123"/>
                  <a:pt x="5" y="121"/>
                  <a:pt x="5" y="118"/>
                </a:cubicBezTo>
                <a:cubicBezTo>
                  <a:pt x="5" y="114"/>
                  <a:pt x="5" y="114"/>
                  <a:pt x="5" y="114"/>
                </a:cubicBezTo>
                <a:cubicBezTo>
                  <a:pt x="5" y="111"/>
                  <a:pt x="7" y="109"/>
                  <a:pt x="10" y="109"/>
                </a:cubicBezTo>
                <a:close/>
                <a:moveTo>
                  <a:pt x="13" y="65"/>
                </a:moveTo>
                <a:cubicBezTo>
                  <a:pt x="16" y="65"/>
                  <a:pt x="18" y="67"/>
                  <a:pt x="18" y="70"/>
                </a:cubicBezTo>
                <a:cubicBezTo>
                  <a:pt x="18" y="73"/>
                  <a:pt x="16" y="76"/>
                  <a:pt x="13" y="76"/>
                </a:cubicBezTo>
                <a:cubicBezTo>
                  <a:pt x="9" y="76"/>
                  <a:pt x="7" y="73"/>
                  <a:pt x="7" y="70"/>
                </a:cubicBezTo>
                <a:cubicBezTo>
                  <a:pt x="7" y="67"/>
                  <a:pt x="9" y="65"/>
                  <a:pt x="13" y="65"/>
                </a:cubicBezTo>
                <a:close/>
                <a:moveTo>
                  <a:pt x="46" y="86"/>
                </a:moveTo>
                <a:cubicBezTo>
                  <a:pt x="82" y="72"/>
                  <a:pt x="82" y="72"/>
                  <a:pt x="82" y="72"/>
                </a:cubicBezTo>
                <a:cubicBezTo>
                  <a:pt x="83" y="71"/>
                  <a:pt x="85" y="72"/>
                  <a:pt x="86" y="73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78"/>
                  <a:pt x="87" y="80"/>
                  <a:pt x="85" y="80"/>
                </a:cubicBezTo>
                <a:cubicBezTo>
                  <a:pt x="49" y="94"/>
                  <a:pt x="49" y="94"/>
                  <a:pt x="49" y="94"/>
                </a:cubicBezTo>
                <a:cubicBezTo>
                  <a:pt x="48" y="95"/>
                  <a:pt x="46" y="94"/>
                  <a:pt x="45" y="93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88"/>
                  <a:pt x="44" y="87"/>
                  <a:pt x="46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8" name="Freeform 28"/>
          <p:cNvSpPr>
            <a:spLocks noEditPoints="1"/>
          </p:cNvSpPr>
          <p:nvPr/>
        </p:nvSpPr>
        <p:spPr bwMode="auto">
          <a:xfrm>
            <a:off x="6073775" y="2255838"/>
            <a:ext cx="314325" cy="322262"/>
          </a:xfrm>
          <a:custGeom>
            <a:avLst/>
            <a:gdLst>
              <a:gd name="T0" fmla="*/ 58 w 84"/>
              <a:gd name="T1" fmla="*/ 29 h 86"/>
              <a:gd name="T2" fmla="*/ 35 w 84"/>
              <a:gd name="T3" fmla="*/ 15 h 86"/>
              <a:gd name="T4" fmla="*/ 20 w 84"/>
              <a:gd name="T5" fmla="*/ 35 h 86"/>
              <a:gd name="T6" fmla="*/ 33 w 84"/>
              <a:gd name="T7" fmla="*/ 16 h 86"/>
              <a:gd name="T8" fmla="*/ 34 w 84"/>
              <a:gd name="T9" fmla="*/ 17 h 86"/>
              <a:gd name="T10" fmla="*/ 22 w 84"/>
              <a:gd name="T11" fmla="*/ 42 h 86"/>
              <a:gd name="T12" fmla="*/ 35 w 84"/>
              <a:gd name="T13" fmla="*/ 57 h 86"/>
              <a:gd name="T14" fmla="*/ 23 w 84"/>
              <a:gd name="T15" fmla="*/ 56 h 86"/>
              <a:gd name="T16" fmla="*/ 19 w 84"/>
              <a:gd name="T17" fmla="*/ 54 h 86"/>
              <a:gd name="T18" fmla="*/ 44 w 84"/>
              <a:gd name="T19" fmla="*/ 65 h 86"/>
              <a:gd name="T20" fmla="*/ 22 w 84"/>
              <a:gd name="T21" fmla="*/ 64 h 86"/>
              <a:gd name="T22" fmla="*/ 22 w 84"/>
              <a:gd name="T23" fmla="*/ 58 h 86"/>
              <a:gd name="T24" fmla="*/ 67 w 84"/>
              <a:gd name="T25" fmla="*/ 42 h 86"/>
              <a:gd name="T26" fmla="*/ 65 w 84"/>
              <a:gd name="T27" fmla="*/ 47 h 86"/>
              <a:gd name="T28" fmla="*/ 54 w 84"/>
              <a:gd name="T29" fmla="*/ 51 h 86"/>
              <a:gd name="T30" fmla="*/ 40 w 84"/>
              <a:gd name="T31" fmla="*/ 12 h 86"/>
              <a:gd name="T32" fmla="*/ 57 w 84"/>
              <a:gd name="T33" fmla="*/ 25 h 86"/>
              <a:gd name="T34" fmla="*/ 52 w 84"/>
              <a:gd name="T35" fmla="*/ 41 h 86"/>
              <a:gd name="T36" fmla="*/ 52 w 84"/>
              <a:gd name="T37" fmla="*/ 41 h 86"/>
              <a:gd name="T38" fmla="*/ 34 w 84"/>
              <a:gd name="T39" fmla="*/ 45 h 86"/>
              <a:gd name="T40" fmla="*/ 58 w 84"/>
              <a:gd name="T41" fmla="*/ 62 h 86"/>
              <a:gd name="T42" fmla="*/ 9 w 84"/>
              <a:gd name="T43" fmla="*/ 35 h 86"/>
              <a:gd name="T44" fmla="*/ 33 w 84"/>
              <a:gd name="T45" fmla="*/ 11 h 86"/>
              <a:gd name="T46" fmla="*/ 66 w 84"/>
              <a:gd name="T47" fmla="*/ 19 h 86"/>
              <a:gd name="T48" fmla="*/ 76 w 84"/>
              <a:gd name="T49" fmla="*/ 48 h 86"/>
              <a:gd name="T50" fmla="*/ 75 w 84"/>
              <a:gd name="T51" fmla="*/ 48 h 86"/>
              <a:gd name="T52" fmla="*/ 73 w 84"/>
              <a:gd name="T53" fmla="*/ 40 h 86"/>
              <a:gd name="T54" fmla="*/ 68 w 84"/>
              <a:gd name="T55" fmla="*/ 26 h 86"/>
              <a:gd name="T56" fmla="*/ 68 w 84"/>
              <a:gd name="T57" fmla="*/ 38 h 86"/>
              <a:gd name="T58" fmla="*/ 52 w 84"/>
              <a:gd name="T59" fmla="*/ 73 h 86"/>
              <a:gd name="T60" fmla="*/ 58 w 84"/>
              <a:gd name="T61" fmla="*/ 67 h 86"/>
              <a:gd name="T62" fmla="*/ 70 w 84"/>
              <a:gd name="T63" fmla="*/ 55 h 86"/>
              <a:gd name="T64" fmla="*/ 58 w 84"/>
              <a:gd name="T65" fmla="*/ 62 h 86"/>
              <a:gd name="T66" fmla="*/ 16 w 84"/>
              <a:gd name="T67" fmla="*/ 50 h 86"/>
              <a:gd name="T68" fmla="*/ 12 w 84"/>
              <a:gd name="T69" fmla="*/ 39 h 86"/>
              <a:gd name="T70" fmla="*/ 15 w 84"/>
              <a:gd name="T71" fmla="*/ 5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4" h="86">
                <a:moveTo>
                  <a:pt x="58" y="28"/>
                </a:move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30"/>
                  <a:pt x="57" y="30"/>
                </a:cubicBezTo>
                <a:cubicBezTo>
                  <a:pt x="51" y="23"/>
                  <a:pt x="43" y="18"/>
                  <a:pt x="35" y="15"/>
                </a:cubicBezTo>
                <a:cubicBezTo>
                  <a:pt x="21" y="11"/>
                  <a:pt x="12" y="20"/>
                  <a:pt x="19" y="35"/>
                </a:cubicBezTo>
                <a:cubicBezTo>
                  <a:pt x="19" y="36"/>
                  <a:pt x="20" y="36"/>
                  <a:pt x="20" y="35"/>
                </a:cubicBezTo>
                <a:cubicBezTo>
                  <a:pt x="22" y="29"/>
                  <a:pt x="25" y="23"/>
                  <a:pt x="29" y="17"/>
                </a:cubicBezTo>
                <a:cubicBezTo>
                  <a:pt x="30" y="16"/>
                  <a:pt x="32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6"/>
                  <a:pt x="34" y="17"/>
                  <a:pt x="34" y="17"/>
                </a:cubicBezTo>
                <a:cubicBezTo>
                  <a:pt x="28" y="23"/>
                  <a:pt x="24" y="32"/>
                  <a:pt x="22" y="39"/>
                </a:cubicBezTo>
                <a:cubicBezTo>
                  <a:pt x="22" y="40"/>
                  <a:pt x="22" y="41"/>
                  <a:pt x="22" y="42"/>
                </a:cubicBezTo>
                <a:cubicBezTo>
                  <a:pt x="26" y="47"/>
                  <a:pt x="30" y="52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1" y="57"/>
                  <a:pt x="28" y="57"/>
                  <a:pt x="25" y="57"/>
                </a:cubicBezTo>
                <a:cubicBezTo>
                  <a:pt x="24" y="57"/>
                  <a:pt x="24" y="57"/>
                  <a:pt x="23" y="56"/>
                </a:cubicBezTo>
                <a:cubicBezTo>
                  <a:pt x="22" y="55"/>
                  <a:pt x="21" y="54"/>
                  <a:pt x="21" y="53"/>
                </a:cubicBezTo>
                <a:cubicBezTo>
                  <a:pt x="20" y="53"/>
                  <a:pt x="19" y="53"/>
                  <a:pt x="19" y="54"/>
                </a:cubicBezTo>
                <a:cubicBezTo>
                  <a:pt x="18" y="73"/>
                  <a:pt x="32" y="80"/>
                  <a:pt x="45" y="67"/>
                </a:cubicBezTo>
                <a:cubicBezTo>
                  <a:pt x="45" y="66"/>
                  <a:pt x="45" y="65"/>
                  <a:pt x="44" y="65"/>
                </a:cubicBezTo>
                <a:cubicBezTo>
                  <a:pt x="37" y="67"/>
                  <a:pt x="30" y="67"/>
                  <a:pt x="25" y="66"/>
                </a:cubicBezTo>
                <a:cubicBezTo>
                  <a:pt x="23" y="66"/>
                  <a:pt x="22" y="65"/>
                  <a:pt x="22" y="64"/>
                </a:cubicBezTo>
                <a:cubicBezTo>
                  <a:pt x="21" y="62"/>
                  <a:pt x="21" y="60"/>
                  <a:pt x="21" y="59"/>
                </a:cubicBezTo>
                <a:cubicBezTo>
                  <a:pt x="21" y="58"/>
                  <a:pt x="21" y="58"/>
                  <a:pt x="22" y="58"/>
                </a:cubicBezTo>
                <a:cubicBezTo>
                  <a:pt x="36" y="61"/>
                  <a:pt x="59" y="55"/>
                  <a:pt x="69" y="45"/>
                </a:cubicBezTo>
                <a:cubicBezTo>
                  <a:pt x="68" y="44"/>
                  <a:pt x="68" y="43"/>
                  <a:pt x="67" y="42"/>
                </a:cubicBezTo>
                <a:cubicBezTo>
                  <a:pt x="67" y="42"/>
                  <a:pt x="66" y="42"/>
                  <a:pt x="66" y="43"/>
                </a:cubicBezTo>
                <a:cubicBezTo>
                  <a:pt x="66" y="44"/>
                  <a:pt x="65" y="45"/>
                  <a:pt x="65" y="47"/>
                </a:cubicBezTo>
                <a:cubicBezTo>
                  <a:pt x="62" y="49"/>
                  <a:pt x="59" y="51"/>
                  <a:pt x="55" y="52"/>
                </a:cubicBezTo>
                <a:cubicBezTo>
                  <a:pt x="55" y="52"/>
                  <a:pt x="54" y="52"/>
                  <a:pt x="54" y="51"/>
                </a:cubicBezTo>
                <a:cubicBezTo>
                  <a:pt x="55" y="50"/>
                  <a:pt x="55" y="49"/>
                  <a:pt x="56" y="47"/>
                </a:cubicBezTo>
                <a:cubicBezTo>
                  <a:pt x="67" y="18"/>
                  <a:pt x="54" y="3"/>
                  <a:pt x="40" y="12"/>
                </a:cubicBezTo>
                <a:cubicBezTo>
                  <a:pt x="39" y="12"/>
                  <a:pt x="39" y="13"/>
                  <a:pt x="40" y="13"/>
                </a:cubicBezTo>
                <a:cubicBezTo>
                  <a:pt x="46" y="16"/>
                  <a:pt x="52" y="20"/>
                  <a:pt x="57" y="25"/>
                </a:cubicBezTo>
                <a:cubicBezTo>
                  <a:pt x="58" y="26"/>
                  <a:pt x="58" y="27"/>
                  <a:pt x="58" y="28"/>
                </a:cubicBezTo>
                <a:close/>
                <a:moveTo>
                  <a:pt x="52" y="41"/>
                </a:moveTo>
                <a:cubicBezTo>
                  <a:pt x="53" y="56"/>
                  <a:pt x="31" y="56"/>
                  <a:pt x="31" y="42"/>
                </a:cubicBezTo>
                <a:cubicBezTo>
                  <a:pt x="30" y="29"/>
                  <a:pt x="51" y="28"/>
                  <a:pt x="52" y="41"/>
                </a:cubicBezTo>
                <a:close/>
                <a:moveTo>
                  <a:pt x="44" y="44"/>
                </a:moveTo>
                <a:cubicBezTo>
                  <a:pt x="44" y="51"/>
                  <a:pt x="34" y="51"/>
                  <a:pt x="34" y="45"/>
                </a:cubicBezTo>
                <a:cubicBezTo>
                  <a:pt x="34" y="38"/>
                  <a:pt x="43" y="38"/>
                  <a:pt x="44" y="44"/>
                </a:cubicBezTo>
                <a:close/>
                <a:moveTo>
                  <a:pt x="58" y="62"/>
                </a:moveTo>
                <a:cubicBezTo>
                  <a:pt x="44" y="86"/>
                  <a:pt x="22" y="84"/>
                  <a:pt x="17" y="64"/>
                </a:cubicBezTo>
                <a:cubicBezTo>
                  <a:pt x="3" y="59"/>
                  <a:pt x="0" y="46"/>
                  <a:pt x="9" y="35"/>
                </a:cubicBezTo>
                <a:cubicBezTo>
                  <a:pt x="10" y="34"/>
                  <a:pt x="10" y="33"/>
                  <a:pt x="10" y="32"/>
                </a:cubicBezTo>
                <a:cubicBezTo>
                  <a:pt x="7" y="17"/>
                  <a:pt x="18" y="8"/>
                  <a:pt x="33" y="11"/>
                </a:cubicBezTo>
                <a:cubicBezTo>
                  <a:pt x="34" y="11"/>
                  <a:pt x="35" y="11"/>
                  <a:pt x="36" y="10"/>
                </a:cubicBezTo>
                <a:cubicBezTo>
                  <a:pt x="48" y="0"/>
                  <a:pt x="62" y="5"/>
                  <a:pt x="66" y="19"/>
                </a:cubicBezTo>
                <a:cubicBezTo>
                  <a:pt x="67" y="20"/>
                  <a:pt x="67" y="20"/>
                  <a:pt x="68" y="21"/>
                </a:cubicBezTo>
                <a:cubicBezTo>
                  <a:pt x="80" y="26"/>
                  <a:pt x="84" y="38"/>
                  <a:pt x="76" y="48"/>
                </a:cubicBezTo>
                <a:cubicBezTo>
                  <a:pt x="76" y="49"/>
                  <a:pt x="76" y="49"/>
                  <a:pt x="75" y="49"/>
                </a:cubicBezTo>
                <a:cubicBezTo>
                  <a:pt x="75" y="49"/>
                  <a:pt x="75" y="48"/>
                  <a:pt x="75" y="48"/>
                </a:cubicBezTo>
                <a:cubicBezTo>
                  <a:pt x="74" y="46"/>
                  <a:pt x="73" y="45"/>
                  <a:pt x="73" y="43"/>
                </a:cubicBezTo>
                <a:cubicBezTo>
                  <a:pt x="72" y="42"/>
                  <a:pt x="72" y="41"/>
                  <a:pt x="73" y="40"/>
                </a:cubicBezTo>
                <a:cubicBezTo>
                  <a:pt x="76" y="34"/>
                  <a:pt x="74" y="29"/>
                  <a:pt x="69" y="25"/>
                </a:cubicBezTo>
                <a:cubicBezTo>
                  <a:pt x="68" y="25"/>
                  <a:pt x="68" y="25"/>
                  <a:pt x="68" y="26"/>
                </a:cubicBezTo>
                <a:cubicBezTo>
                  <a:pt x="68" y="28"/>
                  <a:pt x="68" y="31"/>
                  <a:pt x="67" y="35"/>
                </a:cubicBezTo>
                <a:cubicBezTo>
                  <a:pt x="67" y="36"/>
                  <a:pt x="68" y="37"/>
                  <a:pt x="68" y="38"/>
                </a:cubicBezTo>
                <a:cubicBezTo>
                  <a:pt x="82" y="59"/>
                  <a:pt x="72" y="77"/>
                  <a:pt x="52" y="74"/>
                </a:cubicBezTo>
                <a:cubicBezTo>
                  <a:pt x="52" y="74"/>
                  <a:pt x="51" y="73"/>
                  <a:pt x="52" y="73"/>
                </a:cubicBezTo>
                <a:cubicBezTo>
                  <a:pt x="53" y="71"/>
                  <a:pt x="54" y="70"/>
                  <a:pt x="55" y="68"/>
                </a:cubicBezTo>
                <a:cubicBezTo>
                  <a:pt x="56" y="67"/>
                  <a:pt x="57" y="67"/>
                  <a:pt x="58" y="67"/>
                </a:cubicBezTo>
                <a:cubicBezTo>
                  <a:pt x="66" y="67"/>
                  <a:pt x="71" y="62"/>
                  <a:pt x="71" y="55"/>
                </a:cubicBezTo>
                <a:cubicBezTo>
                  <a:pt x="71" y="55"/>
                  <a:pt x="70" y="54"/>
                  <a:pt x="70" y="55"/>
                </a:cubicBezTo>
                <a:cubicBezTo>
                  <a:pt x="67" y="57"/>
                  <a:pt x="64" y="59"/>
                  <a:pt x="60" y="60"/>
                </a:cubicBezTo>
                <a:cubicBezTo>
                  <a:pt x="59" y="61"/>
                  <a:pt x="58" y="61"/>
                  <a:pt x="58" y="62"/>
                </a:cubicBezTo>
                <a:close/>
                <a:moveTo>
                  <a:pt x="16" y="55"/>
                </a:moveTo>
                <a:cubicBezTo>
                  <a:pt x="16" y="53"/>
                  <a:pt x="16" y="51"/>
                  <a:pt x="16" y="50"/>
                </a:cubicBezTo>
                <a:cubicBezTo>
                  <a:pt x="17" y="49"/>
                  <a:pt x="16" y="48"/>
                  <a:pt x="16" y="47"/>
                </a:cubicBezTo>
                <a:cubicBezTo>
                  <a:pt x="14" y="44"/>
                  <a:pt x="13" y="42"/>
                  <a:pt x="12" y="39"/>
                </a:cubicBezTo>
                <a:cubicBezTo>
                  <a:pt x="11" y="39"/>
                  <a:pt x="11" y="38"/>
                  <a:pt x="10" y="39"/>
                </a:cubicBezTo>
                <a:cubicBezTo>
                  <a:pt x="7" y="45"/>
                  <a:pt x="9" y="52"/>
                  <a:pt x="15" y="55"/>
                </a:cubicBezTo>
                <a:cubicBezTo>
                  <a:pt x="15" y="56"/>
                  <a:pt x="16" y="55"/>
                  <a:pt x="16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9" name="Freeform 29"/>
          <p:cNvSpPr>
            <a:spLocks noEditPoints="1"/>
          </p:cNvSpPr>
          <p:nvPr/>
        </p:nvSpPr>
        <p:spPr bwMode="auto">
          <a:xfrm>
            <a:off x="5391150" y="2266950"/>
            <a:ext cx="296863" cy="296863"/>
          </a:xfrm>
          <a:custGeom>
            <a:avLst/>
            <a:gdLst>
              <a:gd name="T0" fmla="*/ 79 w 79"/>
              <a:gd name="T1" fmla="*/ 39 h 79"/>
              <a:gd name="T2" fmla="*/ 0 w 79"/>
              <a:gd name="T3" fmla="*/ 39 h 79"/>
              <a:gd name="T4" fmla="*/ 60 w 79"/>
              <a:gd name="T5" fmla="*/ 41 h 79"/>
              <a:gd name="T6" fmla="*/ 64 w 79"/>
              <a:gd name="T7" fmla="*/ 34 h 79"/>
              <a:gd name="T8" fmla="*/ 71 w 79"/>
              <a:gd name="T9" fmla="*/ 37 h 79"/>
              <a:gd name="T10" fmla="*/ 72 w 79"/>
              <a:gd name="T11" fmla="*/ 32 h 79"/>
              <a:gd name="T12" fmla="*/ 73 w 79"/>
              <a:gd name="T13" fmla="*/ 40 h 79"/>
              <a:gd name="T14" fmla="*/ 72 w 79"/>
              <a:gd name="T15" fmla="*/ 43 h 79"/>
              <a:gd name="T16" fmla="*/ 73 w 79"/>
              <a:gd name="T17" fmla="*/ 44 h 79"/>
              <a:gd name="T18" fmla="*/ 72 w 79"/>
              <a:gd name="T19" fmla="*/ 45 h 79"/>
              <a:gd name="T20" fmla="*/ 69 w 79"/>
              <a:gd name="T21" fmla="*/ 42 h 79"/>
              <a:gd name="T22" fmla="*/ 69 w 79"/>
              <a:gd name="T23" fmla="*/ 46 h 79"/>
              <a:gd name="T24" fmla="*/ 72 w 79"/>
              <a:gd name="T25" fmla="*/ 47 h 79"/>
              <a:gd name="T26" fmla="*/ 39 w 79"/>
              <a:gd name="T27" fmla="*/ 73 h 79"/>
              <a:gd name="T28" fmla="*/ 39 w 79"/>
              <a:gd name="T29" fmla="*/ 5 h 79"/>
              <a:gd name="T30" fmla="*/ 50 w 79"/>
              <a:gd name="T31" fmla="*/ 8 h 79"/>
              <a:gd name="T32" fmla="*/ 36 w 79"/>
              <a:gd name="T33" fmla="*/ 15 h 79"/>
              <a:gd name="T34" fmla="*/ 29 w 79"/>
              <a:gd name="T35" fmla="*/ 16 h 79"/>
              <a:gd name="T36" fmla="*/ 28 w 79"/>
              <a:gd name="T37" fmla="*/ 23 h 79"/>
              <a:gd name="T38" fmla="*/ 25 w 79"/>
              <a:gd name="T39" fmla="*/ 28 h 79"/>
              <a:gd name="T40" fmla="*/ 23 w 79"/>
              <a:gd name="T41" fmla="*/ 30 h 79"/>
              <a:gd name="T42" fmla="*/ 25 w 79"/>
              <a:gd name="T43" fmla="*/ 32 h 79"/>
              <a:gd name="T44" fmla="*/ 27 w 79"/>
              <a:gd name="T45" fmla="*/ 31 h 79"/>
              <a:gd name="T46" fmla="*/ 31 w 79"/>
              <a:gd name="T47" fmla="*/ 27 h 79"/>
              <a:gd name="T48" fmla="*/ 36 w 79"/>
              <a:gd name="T49" fmla="*/ 29 h 79"/>
              <a:gd name="T50" fmla="*/ 39 w 79"/>
              <a:gd name="T51" fmla="*/ 32 h 79"/>
              <a:gd name="T52" fmla="*/ 34 w 79"/>
              <a:gd name="T53" fmla="*/ 33 h 79"/>
              <a:gd name="T54" fmla="*/ 30 w 79"/>
              <a:gd name="T55" fmla="*/ 31 h 79"/>
              <a:gd name="T56" fmla="*/ 24 w 79"/>
              <a:gd name="T57" fmla="*/ 35 h 79"/>
              <a:gd name="T58" fmla="*/ 22 w 79"/>
              <a:gd name="T59" fmla="*/ 45 h 79"/>
              <a:gd name="T60" fmla="*/ 27 w 79"/>
              <a:gd name="T61" fmla="*/ 49 h 79"/>
              <a:gd name="T62" fmla="*/ 34 w 79"/>
              <a:gd name="T63" fmla="*/ 49 h 79"/>
              <a:gd name="T64" fmla="*/ 41 w 79"/>
              <a:gd name="T65" fmla="*/ 67 h 79"/>
              <a:gd name="T66" fmla="*/ 47 w 79"/>
              <a:gd name="T67" fmla="*/ 55 h 79"/>
              <a:gd name="T68" fmla="*/ 47 w 79"/>
              <a:gd name="T69" fmla="*/ 43 h 79"/>
              <a:gd name="T70" fmla="*/ 42 w 79"/>
              <a:gd name="T71" fmla="*/ 36 h 79"/>
              <a:gd name="T72" fmla="*/ 45 w 79"/>
              <a:gd name="T73" fmla="*/ 39 h 79"/>
              <a:gd name="T74" fmla="*/ 51 w 79"/>
              <a:gd name="T75" fmla="*/ 35 h 79"/>
              <a:gd name="T76" fmla="*/ 48 w 79"/>
              <a:gd name="T77" fmla="*/ 33 h 79"/>
              <a:gd name="T78" fmla="*/ 53 w 79"/>
              <a:gd name="T79" fmla="*/ 33 h 79"/>
              <a:gd name="T80" fmla="*/ 59 w 79"/>
              <a:gd name="T81" fmla="*/ 41 h 79"/>
              <a:gd name="T82" fmla="*/ 49 w 79"/>
              <a:gd name="T83" fmla="*/ 55 h 79"/>
              <a:gd name="T84" fmla="*/ 47 w 79"/>
              <a:gd name="T85" fmla="*/ 60 h 79"/>
              <a:gd name="T86" fmla="*/ 50 w 79"/>
              <a:gd name="T87" fmla="*/ 5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" h="79">
                <a:moveTo>
                  <a:pt x="39" y="0"/>
                </a:moveTo>
                <a:cubicBezTo>
                  <a:pt x="61" y="0"/>
                  <a:pt x="79" y="18"/>
                  <a:pt x="79" y="39"/>
                </a:cubicBezTo>
                <a:cubicBezTo>
                  <a:pt x="79" y="61"/>
                  <a:pt x="61" y="79"/>
                  <a:pt x="39" y="79"/>
                </a:cubicBezTo>
                <a:cubicBezTo>
                  <a:pt x="18" y="79"/>
                  <a:pt x="0" y="61"/>
                  <a:pt x="0" y="39"/>
                </a:cubicBezTo>
                <a:cubicBezTo>
                  <a:pt x="0" y="18"/>
                  <a:pt x="18" y="0"/>
                  <a:pt x="39" y="0"/>
                </a:cubicBezTo>
                <a:close/>
                <a:moveTo>
                  <a:pt x="60" y="41"/>
                </a:moveTo>
                <a:cubicBezTo>
                  <a:pt x="61" y="39"/>
                  <a:pt x="62" y="36"/>
                  <a:pt x="62" y="34"/>
                </a:cubicBezTo>
                <a:cubicBezTo>
                  <a:pt x="62" y="33"/>
                  <a:pt x="63" y="33"/>
                  <a:pt x="64" y="34"/>
                </a:cubicBezTo>
                <a:cubicBezTo>
                  <a:pt x="65" y="35"/>
                  <a:pt x="67" y="37"/>
                  <a:pt x="69" y="38"/>
                </a:cubicBezTo>
                <a:cubicBezTo>
                  <a:pt x="70" y="39"/>
                  <a:pt x="70" y="39"/>
                  <a:pt x="71" y="37"/>
                </a:cubicBezTo>
                <a:cubicBezTo>
                  <a:pt x="71" y="36"/>
                  <a:pt x="71" y="34"/>
                  <a:pt x="71" y="32"/>
                </a:cubicBezTo>
                <a:cubicBezTo>
                  <a:pt x="72" y="31"/>
                  <a:pt x="72" y="31"/>
                  <a:pt x="72" y="32"/>
                </a:cubicBezTo>
                <a:cubicBezTo>
                  <a:pt x="73" y="34"/>
                  <a:pt x="73" y="37"/>
                  <a:pt x="73" y="39"/>
                </a:cubicBezTo>
                <a:cubicBezTo>
                  <a:pt x="73" y="39"/>
                  <a:pt x="73" y="40"/>
                  <a:pt x="73" y="40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42"/>
                  <a:pt x="72" y="43"/>
                  <a:pt x="72" y="43"/>
                </a:cubicBezTo>
                <a:cubicBezTo>
                  <a:pt x="73" y="43"/>
                  <a:pt x="73" y="43"/>
                  <a:pt x="73" y="43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45"/>
                  <a:pt x="73" y="45"/>
                  <a:pt x="72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70" y="45"/>
                  <a:pt x="70" y="45"/>
                  <a:pt x="70" y="44"/>
                </a:cubicBezTo>
                <a:cubicBezTo>
                  <a:pt x="70" y="43"/>
                  <a:pt x="69" y="43"/>
                  <a:pt x="69" y="42"/>
                </a:cubicBezTo>
                <a:cubicBezTo>
                  <a:pt x="67" y="38"/>
                  <a:pt x="67" y="37"/>
                  <a:pt x="68" y="43"/>
                </a:cubicBezTo>
                <a:cubicBezTo>
                  <a:pt x="68" y="44"/>
                  <a:pt x="69" y="45"/>
                  <a:pt x="69" y="46"/>
                </a:cubicBezTo>
                <a:cubicBezTo>
                  <a:pt x="69" y="47"/>
                  <a:pt x="70" y="47"/>
                  <a:pt x="71" y="47"/>
                </a:cubicBezTo>
                <a:cubicBezTo>
                  <a:pt x="71" y="47"/>
                  <a:pt x="71" y="47"/>
                  <a:pt x="72" y="47"/>
                </a:cubicBezTo>
                <a:cubicBezTo>
                  <a:pt x="72" y="47"/>
                  <a:pt x="72" y="47"/>
                  <a:pt x="72" y="47"/>
                </a:cubicBezTo>
                <a:cubicBezTo>
                  <a:pt x="69" y="62"/>
                  <a:pt x="55" y="73"/>
                  <a:pt x="39" y="73"/>
                </a:cubicBezTo>
                <a:cubicBezTo>
                  <a:pt x="21" y="73"/>
                  <a:pt x="5" y="58"/>
                  <a:pt x="5" y="39"/>
                </a:cubicBezTo>
                <a:cubicBezTo>
                  <a:pt x="5" y="21"/>
                  <a:pt x="21" y="5"/>
                  <a:pt x="39" y="5"/>
                </a:cubicBezTo>
                <a:cubicBezTo>
                  <a:pt x="43" y="5"/>
                  <a:pt x="46" y="6"/>
                  <a:pt x="50" y="7"/>
                </a:cubicBezTo>
                <a:cubicBezTo>
                  <a:pt x="50" y="7"/>
                  <a:pt x="50" y="8"/>
                  <a:pt x="50" y="8"/>
                </a:cubicBezTo>
                <a:cubicBezTo>
                  <a:pt x="46" y="10"/>
                  <a:pt x="43" y="12"/>
                  <a:pt x="39" y="14"/>
                </a:cubicBezTo>
                <a:cubicBezTo>
                  <a:pt x="38" y="15"/>
                  <a:pt x="38" y="15"/>
                  <a:pt x="36" y="15"/>
                </a:cubicBezTo>
                <a:cubicBezTo>
                  <a:pt x="34" y="15"/>
                  <a:pt x="32" y="15"/>
                  <a:pt x="30" y="15"/>
                </a:cubicBezTo>
                <a:cubicBezTo>
                  <a:pt x="29" y="15"/>
                  <a:pt x="29" y="15"/>
                  <a:pt x="29" y="16"/>
                </a:cubicBezTo>
                <a:cubicBezTo>
                  <a:pt x="29" y="18"/>
                  <a:pt x="29" y="20"/>
                  <a:pt x="28" y="21"/>
                </a:cubicBezTo>
                <a:cubicBezTo>
                  <a:pt x="28" y="22"/>
                  <a:pt x="28" y="23"/>
                  <a:pt x="28" y="23"/>
                </a:cubicBezTo>
                <a:cubicBezTo>
                  <a:pt x="27" y="25"/>
                  <a:pt x="27" y="26"/>
                  <a:pt x="26" y="27"/>
                </a:cubicBezTo>
                <a:cubicBezTo>
                  <a:pt x="26" y="28"/>
                  <a:pt x="26" y="28"/>
                  <a:pt x="25" y="28"/>
                </a:cubicBezTo>
                <a:cubicBezTo>
                  <a:pt x="25" y="28"/>
                  <a:pt x="24" y="28"/>
                  <a:pt x="24" y="29"/>
                </a:cubicBezTo>
                <a:cubicBezTo>
                  <a:pt x="23" y="29"/>
                  <a:pt x="23" y="29"/>
                  <a:pt x="23" y="30"/>
                </a:cubicBezTo>
                <a:cubicBezTo>
                  <a:pt x="23" y="30"/>
                  <a:pt x="23" y="31"/>
                  <a:pt x="24" y="31"/>
                </a:cubicBezTo>
                <a:cubicBezTo>
                  <a:pt x="24" y="32"/>
                  <a:pt x="24" y="32"/>
                  <a:pt x="25" y="32"/>
                </a:cubicBezTo>
                <a:cubicBezTo>
                  <a:pt x="25" y="32"/>
                  <a:pt x="25" y="32"/>
                  <a:pt x="26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0"/>
                  <a:pt x="29" y="29"/>
                  <a:pt x="30" y="28"/>
                </a:cubicBezTo>
                <a:cubicBezTo>
                  <a:pt x="30" y="27"/>
                  <a:pt x="30" y="27"/>
                  <a:pt x="31" y="27"/>
                </a:cubicBezTo>
                <a:cubicBezTo>
                  <a:pt x="32" y="28"/>
                  <a:pt x="34" y="28"/>
                  <a:pt x="35" y="28"/>
                </a:cubicBezTo>
                <a:cubicBezTo>
                  <a:pt x="36" y="28"/>
                  <a:pt x="36" y="29"/>
                  <a:pt x="36" y="29"/>
                </a:cubicBezTo>
                <a:cubicBezTo>
                  <a:pt x="37" y="30"/>
                  <a:pt x="38" y="31"/>
                  <a:pt x="39" y="32"/>
                </a:cubicBezTo>
                <a:cubicBezTo>
                  <a:pt x="40" y="32"/>
                  <a:pt x="40" y="32"/>
                  <a:pt x="39" y="32"/>
                </a:cubicBezTo>
                <a:cubicBezTo>
                  <a:pt x="38" y="33"/>
                  <a:pt x="36" y="33"/>
                  <a:pt x="35" y="33"/>
                </a:cubicBezTo>
                <a:cubicBezTo>
                  <a:pt x="35" y="33"/>
                  <a:pt x="34" y="33"/>
                  <a:pt x="34" y="33"/>
                </a:cubicBezTo>
                <a:cubicBezTo>
                  <a:pt x="33" y="32"/>
                  <a:pt x="32" y="32"/>
                  <a:pt x="32" y="31"/>
                </a:cubicBezTo>
                <a:cubicBezTo>
                  <a:pt x="31" y="31"/>
                  <a:pt x="31" y="31"/>
                  <a:pt x="30" y="31"/>
                </a:cubicBezTo>
                <a:cubicBezTo>
                  <a:pt x="29" y="32"/>
                  <a:pt x="27" y="33"/>
                  <a:pt x="25" y="34"/>
                </a:cubicBezTo>
                <a:cubicBezTo>
                  <a:pt x="24" y="34"/>
                  <a:pt x="24" y="34"/>
                  <a:pt x="24" y="35"/>
                </a:cubicBezTo>
                <a:cubicBezTo>
                  <a:pt x="23" y="38"/>
                  <a:pt x="23" y="40"/>
                  <a:pt x="22" y="42"/>
                </a:cubicBezTo>
                <a:cubicBezTo>
                  <a:pt x="21" y="44"/>
                  <a:pt x="21" y="44"/>
                  <a:pt x="22" y="45"/>
                </a:cubicBezTo>
                <a:cubicBezTo>
                  <a:pt x="23" y="46"/>
                  <a:pt x="24" y="47"/>
                  <a:pt x="25" y="49"/>
                </a:cubicBezTo>
                <a:cubicBezTo>
                  <a:pt x="26" y="50"/>
                  <a:pt x="26" y="50"/>
                  <a:pt x="27" y="49"/>
                </a:cubicBezTo>
                <a:cubicBezTo>
                  <a:pt x="28" y="49"/>
                  <a:pt x="30" y="49"/>
                  <a:pt x="32" y="48"/>
                </a:cubicBezTo>
                <a:cubicBezTo>
                  <a:pt x="33" y="48"/>
                  <a:pt x="33" y="48"/>
                  <a:pt x="34" y="49"/>
                </a:cubicBezTo>
                <a:cubicBezTo>
                  <a:pt x="36" y="55"/>
                  <a:pt x="38" y="61"/>
                  <a:pt x="40" y="67"/>
                </a:cubicBezTo>
                <a:cubicBezTo>
                  <a:pt x="40" y="68"/>
                  <a:pt x="40" y="68"/>
                  <a:pt x="41" y="67"/>
                </a:cubicBezTo>
                <a:cubicBezTo>
                  <a:pt x="43" y="64"/>
                  <a:pt x="44" y="61"/>
                  <a:pt x="46" y="58"/>
                </a:cubicBezTo>
                <a:cubicBezTo>
                  <a:pt x="47" y="57"/>
                  <a:pt x="47" y="57"/>
                  <a:pt x="47" y="55"/>
                </a:cubicBezTo>
                <a:cubicBezTo>
                  <a:pt x="48" y="51"/>
                  <a:pt x="48" y="48"/>
                  <a:pt x="48" y="44"/>
                </a:cubicBezTo>
                <a:cubicBezTo>
                  <a:pt x="49" y="43"/>
                  <a:pt x="49" y="42"/>
                  <a:pt x="47" y="43"/>
                </a:cubicBezTo>
                <a:cubicBezTo>
                  <a:pt x="46" y="43"/>
                  <a:pt x="46" y="43"/>
                  <a:pt x="45" y="41"/>
                </a:cubicBezTo>
                <a:cubicBezTo>
                  <a:pt x="44" y="40"/>
                  <a:pt x="43" y="38"/>
                  <a:pt x="42" y="36"/>
                </a:cubicBezTo>
                <a:cubicBezTo>
                  <a:pt x="41" y="34"/>
                  <a:pt x="41" y="34"/>
                  <a:pt x="42" y="36"/>
                </a:cubicBezTo>
                <a:cubicBezTo>
                  <a:pt x="43" y="37"/>
                  <a:pt x="44" y="38"/>
                  <a:pt x="45" y="39"/>
                </a:cubicBezTo>
                <a:cubicBezTo>
                  <a:pt x="47" y="41"/>
                  <a:pt x="47" y="41"/>
                  <a:pt x="48" y="40"/>
                </a:cubicBezTo>
                <a:cubicBezTo>
                  <a:pt x="49" y="38"/>
                  <a:pt x="50" y="37"/>
                  <a:pt x="51" y="35"/>
                </a:cubicBezTo>
                <a:cubicBezTo>
                  <a:pt x="51" y="34"/>
                  <a:pt x="51" y="34"/>
                  <a:pt x="50" y="34"/>
                </a:cubicBezTo>
                <a:cubicBezTo>
                  <a:pt x="49" y="33"/>
                  <a:pt x="49" y="33"/>
                  <a:pt x="48" y="33"/>
                </a:cubicBezTo>
                <a:cubicBezTo>
                  <a:pt x="46" y="32"/>
                  <a:pt x="46" y="32"/>
                  <a:pt x="48" y="32"/>
                </a:cubicBezTo>
                <a:cubicBezTo>
                  <a:pt x="50" y="33"/>
                  <a:pt x="51" y="33"/>
                  <a:pt x="53" y="33"/>
                </a:cubicBezTo>
                <a:cubicBezTo>
                  <a:pt x="54" y="33"/>
                  <a:pt x="54" y="34"/>
                  <a:pt x="55" y="35"/>
                </a:cubicBezTo>
                <a:cubicBezTo>
                  <a:pt x="57" y="37"/>
                  <a:pt x="58" y="39"/>
                  <a:pt x="59" y="41"/>
                </a:cubicBezTo>
                <a:cubicBezTo>
                  <a:pt x="60" y="43"/>
                  <a:pt x="60" y="43"/>
                  <a:pt x="60" y="41"/>
                </a:cubicBezTo>
                <a:close/>
                <a:moveTo>
                  <a:pt x="49" y="55"/>
                </a:moveTo>
                <a:cubicBezTo>
                  <a:pt x="49" y="56"/>
                  <a:pt x="48" y="56"/>
                  <a:pt x="48" y="57"/>
                </a:cubicBezTo>
                <a:cubicBezTo>
                  <a:pt x="47" y="58"/>
                  <a:pt x="47" y="59"/>
                  <a:pt x="47" y="60"/>
                </a:cubicBezTo>
                <a:cubicBezTo>
                  <a:pt x="48" y="63"/>
                  <a:pt x="48" y="63"/>
                  <a:pt x="49" y="61"/>
                </a:cubicBezTo>
                <a:cubicBezTo>
                  <a:pt x="49" y="59"/>
                  <a:pt x="49" y="57"/>
                  <a:pt x="50" y="56"/>
                </a:cubicBezTo>
                <a:cubicBezTo>
                  <a:pt x="51" y="53"/>
                  <a:pt x="50" y="53"/>
                  <a:pt x="49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50" name="Freeform 30"/>
          <p:cNvSpPr>
            <a:spLocks noEditPoints="1"/>
          </p:cNvSpPr>
          <p:nvPr/>
        </p:nvSpPr>
        <p:spPr bwMode="auto">
          <a:xfrm>
            <a:off x="962025" y="2170113"/>
            <a:ext cx="517525" cy="517525"/>
          </a:xfrm>
          <a:custGeom>
            <a:avLst/>
            <a:gdLst>
              <a:gd name="T0" fmla="*/ 69 w 138"/>
              <a:gd name="T1" fmla="*/ 138 h 138"/>
              <a:gd name="T2" fmla="*/ 114 w 138"/>
              <a:gd name="T3" fmla="*/ 36 h 138"/>
              <a:gd name="T4" fmla="*/ 105 w 138"/>
              <a:gd name="T5" fmla="*/ 64 h 138"/>
              <a:gd name="T6" fmla="*/ 126 w 138"/>
              <a:gd name="T7" fmla="*/ 64 h 138"/>
              <a:gd name="T8" fmla="*/ 124 w 138"/>
              <a:gd name="T9" fmla="*/ 72 h 138"/>
              <a:gd name="T10" fmla="*/ 102 w 138"/>
              <a:gd name="T11" fmla="*/ 95 h 138"/>
              <a:gd name="T12" fmla="*/ 116 w 138"/>
              <a:gd name="T13" fmla="*/ 101 h 138"/>
              <a:gd name="T14" fmla="*/ 25 w 138"/>
              <a:gd name="T15" fmla="*/ 101 h 138"/>
              <a:gd name="T16" fmla="*/ 34 w 138"/>
              <a:gd name="T17" fmla="*/ 73 h 138"/>
              <a:gd name="T18" fmla="*/ 13 w 138"/>
              <a:gd name="T19" fmla="*/ 74 h 138"/>
              <a:gd name="T20" fmla="*/ 15 w 138"/>
              <a:gd name="T21" fmla="*/ 66 h 138"/>
              <a:gd name="T22" fmla="*/ 37 w 138"/>
              <a:gd name="T23" fmla="*/ 43 h 138"/>
              <a:gd name="T24" fmla="*/ 22 w 138"/>
              <a:gd name="T25" fmla="*/ 37 h 138"/>
              <a:gd name="T26" fmla="*/ 92 w 138"/>
              <a:gd name="T27" fmla="*/ 19 h 138"/>
              <a:gd name="T28" fmla="*/ 109 w 138"/>
              <a:gd name="T29" fmla="*/ 32 h 138"/>
              <a:gd name="T30" fmla="*/ 93 w 138"/>
              <a:gd name="T31" fmla="*/ 18 h 138"/>
              <a:gd name="T32" fmla="*/ 74 w 138"/>
              <a:gd name="T33" fmla="*/ 12 h 138"/>
              <a:gd name="T34" fmla="*/ 74 w 138"/>
              <a:gd name="T35" fmla="*/ 40 h 138"/>
              <a:gd name="T36" fmla="*/ 81 w 138"/>
              <a:gd name="T37" fmla="*/ 14 h 138"/>
              <a:gd name="T38" fmla="*/ 61 w 138"/>
              <a:gd name="T39" fmla="*/ 13 h 138"/>
              <a:gd name="T40" fmla="*/ 46 w 138"/>
              <a:gd name="T41" fmla="*/ 37 h 138"/>
              <a:gd name="T42" fmla="*/ 66 w 138"/>
              <a:gd name="T43" fmla="*/ 14 h 138"/>
              <a:gd name="T44" fmla="*/ 29 w 138"/>
              <a:gd name="T45" fmla="*/ 29 h 138"/>
              <a:gd name="T46" fmla="*/ 37 w 138"/>
              <a:gd name="T47" fmla="*/ 35 h 138"/>
              <a:gd name="T48" fmla="*/ 45 w 138"/>
              <a:gd name="T49" fmla="*/ 18 h 138"/>
              <a:gd name="T50" fmla="*/ 46 w 138"/>
              <a:gd name="T51" fmla="*/ 119 h 138"/>
              <a:gd name="T52" fmla="*/ 29 w 138"/>
              <a:gd name="T53" fmla="*/ 106 h 138"/>
              <a:gd name="T54" fmla="*/ 64 w 138"/>
              <a:gd name="T55" fmla="*/ 125 h 138"/>
              <a:gd name="T56" fmla="*/ 64 w 138"/>
              <a:gd name="T57" fmla="*/ 98 h 138"/>
              <a:gd name="T58" fmla="*/ 57 w 138"/>
              <a:gd name="T59" fmla="*/ 123 h 138"/>
              <a:gd name="T60" fmla="*/ 78 w 138"/>
              <a:gd name="T61" fmla="*/ 125 h 138"/>
              <a:gd name="T62" fmla="*/ 92 w 138"/>
              <a:gd name="T63" fmla="*/ 100 h 138"/>
              <a:gd name="T64" fmla="*/ 72 w 138"/>
              <a:gd name="T65" fmla="*/ 123 h 138"/>
              <a:gd name="T66" fmla="*/ 110 w 138"/>
              <a:gd name="T67" fmla="*/ 108 h 138"/>
              <a:gd name="T68" fmla="*/ 99 w 138"/>
              <a:gd name="T69" fmla="*/ 104 h 138"/>
              <a:gd name="T70" fmla="*/ 94 w 138"/>
              <a:gd name="T71" fmla="*/ 43 h 138"/>
              <a:gd name="T72" fmla="*/ 72 w 138"/>
              <a:gd name="T73" fmla="*/ 64 h 138"/>
              <a:gd name="T74" fmla="*/ 98 w 138"/>
              <a:gd name="T75" fmla="*/ 64 h 138"/>
              <a:gd name="T76" fmla="*/ 97 w 138"/>
              <a:gd name="T77" fmla="*/ 72 h 138"/>
              <a:gd name="T78" fmla="*/ 72 w 138"/>
              <a:gd name="T79" fmla="*/ 90 h 138"/>
              <a:gd name="T80" fmla="*/ 96 w 138"/>
              <a:gd name="T81" fmla="*/ 93 h 138"/>
              <a:gd name="T82" fmla="*/ 45 w 138"/>
              <a:gd name="T83" fmla="*/ 94 h 138"/>
              <a:gd name="T84" fmla="*/ 66 w 138"/>
              <a:gd name="T85" fmla="*/ 73 h 138"/>
              <a:gd name="T86" fmla="*/ 40 w 138"/>
              <a:gd name="T87" fmla="*/ 74 h 138"/>
              <a:gd name="T88" fmla="*/ 42 w 138"/>
              <a:gd name="T89" fmla="*/ 66 h 138"/>
              <a:gd name="T90" fmla="*/ 66 w 138"/>
              <a:gd name="T91" fmla="*/ 47 h 138"/>
              <a:gd name="T92" fmla="*/ 43 w 138"/>
              <a:gd name="T93" fmla="*/ 4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31"/>
                  <a:pt x="138" y="69"/>
                </a:cubicBezTo>
                <a:cubicBezTo>
                  <a:pt x="138" y="107"/>
                  <a:pt x="107" y="138"/>
                  <a:pt x="69" y="138"/>
                </a:cubicBezTo>
                <a:cubicBezTo>
                  <a:pt x="31" y="138"/>
                  <a:pt x="0" y="107"/>
                  <a:pt x="0" y="69"/>
                </a:cubicBezTo>
                <a:cubicBezTo>
                  <a:pt x="0" y="31"/>
                  <a:pt x="31" y="0"/>
                  <a:pt x="69" y="0"/>
                </a:cubicBezTo>
                <a:close/>
                <a:moveTo>
                  <a:pt x="114" y="36"/>
                </a:moveTo>
                <a:cubicBezTo>
                  <a:pt x="111" y="38"/>
                  <a:pt x="107" y="40"/>
                  <a:pt x="103" y="41"/>
                </a:cubicBezTo>
                <a:cubicBezTo>
                  <a:pt x="102" y="41"/>
                  <a:pt x="102" y="42"/>
                  <a:pt x="102" y="43"/>
                </a:cubicBezTo>
                <a:cubicBezTo>
                  <a:pt x="103" y="49"/>
                  <a:pt x="104" y="57"/>
                  <a:pt x="105" y="64"/>
                </a:cubicBezTo>
                <a:cubicBezTo>
                  <a:pt x="105" y="65"/>
                  <a:pt x="105" y="66"/>
                  <a:pt x="106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5" y="66"/>
                  <a:pt x="126" y="65"/>
                  <a:pt x="126" y="64"/>
                </a:cubicBezTo>
                <a:cubicBezTo>
                  <a:pt x="125" y="54"/>
                  <a:pt x="121" y="45"/>
                  <a:pt x="116" y="37"/>
                </a:cubicBezTo>
                <a:cubicBezTo>
                  <a:pt x="116" y="36"/>
                  <a:pt x="115" y="36"/>
                  <a:pt x="114" y="36"/>
                </a:cubicBezTo>
                <a:close/>
                <a:moveTo>
                  <a:pt x="124" y="72"/>
                </a:moveTo>
                <a:cubicBezTo>
                  <a:pt x="106" y="72"/>
                  <a:pt x="106" y="72"/>
                  <a:pt x="106" y="72"/>
                </a:cubicBezTo>
                <a:cubicBezTo>
                  <a:pt x="105" y="72"/>
                  <a:pt x="105" y="73"/>
                  <a:pt x="105" y="73"/>
                </a:cubicBezTo>
                <a:cubicBezTo>
                  <a:pt x="104" y="81"/>
                  <a:pt x="103" y="88"/>
                  <a:pt x="102" y="95"/>
                </a:cubicBezTo>
                <a:cubicBezTo>
                  <a:pt x="102" y="96"/>
                  <a:pt x="102" y="96"/>
                  <a:pt x="103" y="97"/>
                </a:cubicBezTo>
                <a:cubicBezTo>
                  <a:pt x="107" y="98"/>
                  <a:pt x="111" y="99"/>
                  <a:pt x="114" y="101"/>
                </a:cubicBezTo>
                <a:cubicBezTo>
                  <a:pt x="115" y="101"/>
                  <a:pt x="116" y="101"/>
                  <a:pt x="116" y="101"/>
                </a:cubicBezTo>
                <a:cubicBezTo>
                  <a:pt x="121" y="93"/>
                  <a:pt x="125" y="84"/>
                  <a:pt x="126" y="74"/>
                </a:cubicBezTo>
                <a:cubicBezTo>
                  <a:pt x="126" y="73"/>
                  <a:pt x="125" y="72"/>
                  <a:pt x="124" y="72"/>
                </a:cubicBezTo>
                <a:close/>
                <a:moveTo>
                  <a:pt x="25" y="101"/>
                </a:moveTo>
                <a:cubicBezTo>
                  <a:pt x="28" y="99"/>
                  <a:pt x="32" y="98"/>
                  <a:pt x="36" y="97"/>
                </a:cubicBezTo>
                <a:cubicBezTo>
                  <a:pt x="36" y="96"/>
                  <a:pt x="37" y="96"/>
                  <a:pt x="37" y="95"/>
                </a:cubicBezTo>
                <a:cubicBezTo>
                  <a:pt x="35" y="88"/>
                  <a:pt x="34" y="81"/>
                  <a:pt x="34" y="73"/>
                </a:cubicBezTo>
                <a:cubicBezTo>
                  <a:pt x="34" y="73"/>
                  <a:pt x="33" y="72"/>
                  <a:pt x="32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4" y="72"/>
                  <a:pt x="13" y="73"/>
                  <a:pt x="13" y="74"/>
                </a:cubicBezTo>
                <a:cubicBezTo>
                  <a:pt x="14" y="84"/>
                  <a:pt x="17" y="93"/>
                  <a:pt x="22" y="101"/>
                </a:cubicBezTo>
                <a:cubicBezTo>
                  <a:pt x="23" y="101"/>
                  <a:pt x="24" y="101"/>
                  <a:pt x="25" y="101"/>
                </a:cubicBezTo>
                <a:close/>
                <a:moveTo>
                  <a:pt x="15" y="66"/>
                </a:move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34" y="65"/>
                  <a:pt x="34" y="64"/>
                </a:cubicBezTo>
                <a:cubicBezTo>
                  <a:pt x="34" y="57"/>
                  <a:pt x="35" y="49"/>
                  <a:pt x="37" y="43"/>
                </a:cubicBezTo>
                <a:cubicBezTo>
                  <a:pt x="37" y="42"/>
                  <a:pt x="36" y="41"/>
                  <a:pt x="36" y="41"/>
                </a:cubicBezTo>
                <a:cubicBezTo>
                  <a:pt x="32" y="40"/>
                  <a:pt x="28" y="38"/>
                  <a:pt x="25" y="36"/>
                </a:cubicBezTo>
                <a:cubicBezTo>
                  <a:pt x="24" y="36"/>
                  <a:pt x="23" y="36"/>
                  <a:pt x="22" y="37"/>
                </a:cubicBezTo>
                <a:cubicBezTo>
                  <a:pt x="17" y="45"/>
                  <a:pt x="14" y="54"/>
                  <a:pt x="13" y="64"/>
                </a:cubicBezTo>
                <a:cubicBezTo>
                  <a:pt x="13" y="65"/>
                  <a:pt x="14" y="66"/>
                  <a:pt x="15" y="66"/>
                </a:cubicBezTo>
                <a:close/>
                <a:moveTo>
                  <a:pt x="92" y="19"/>
                </a:moveTo>
                <a:cubicBezTo>
                  <a:pt x="95" y="23"/>
                  <a:pt x="98" y="29"/>
                  <a:pt x="99" y="34"/>
                </a:cubicBezTo>
                <a:cubicBezTo>
                  <a:pt x="100" y="35"/>
                  <a:pt x="101" y="35"/>
                  <a:pt x="101" y="35"/>
                </a:cubicBezTo>
                <a:cubicBezTo>
                  <a:pt x="104" y="34"/>
                  <a:pt x="107" y="33"/>
                  <a:pt x="109" y="32"/>
                </a:cubicBezTo>
                <a:cubicBezTo>
                  <a:pt x="110" y="32"/>
                  <a:pt x="110" y="31"/>
                  <a:pt x="110" y="31"/>
                </a:cubicBezTo>
                <a:cubicBezTo>
                  <a:pt x="110" y="30"/>
                  <a:pt x="110" y="30"/>
                  <a:pt x="110" y="29"/>
                </a:cubicBezTo>
                <a:cubicBezTo>
                  <a:pt x="105" y="24"/>
                  <a:pt x="100" y="20"/>
                  <a:pt x="93" y="18"/>
                </a:cubicBezTo>
                <a:cubicBezTo>
                  <a:pt x="93" y="17"/>
                  <a:pt x="92" y="18"/>
                  <a:pt x="92" y="19"/>
                </a:cubicBezTo>
                <a:close/>
                <a:moveTo>
                  <a:pt x="78" y="13"/>
                </a:moveTo>
                <a:cubicBezTo>
                  <a:pt x="77" y="13"/>
                  <a:pt x="75" y="12"/>
                  <a:pt x="74" y="12"/>
                </a:cubicBezTo>
                <a:cubicBezTo>
                  <a:pt x="73" y="12"/>
                  <a:pt x="72" y="13"/>
                  <a:pt x="72" y="14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9"/>
                  <a:pt x="73" y="40"/>
                  <a:pt x="74" y="40"/>
                </a:cubicBezTo>
                <a:cubicBezTo>
                  <a:pt x="80" y="39"/>
                  <a:pt x="86" y="39"/>
                  <a:pt x="92" y="37"/>
                </a:cubicBezTo>
                <a:cubicBezTo>
                  <a:pt x="93" y="37"/>
                  <a:pt x="94" y="36"/>
                  <a:pt x="93" y="35"/>
                </a:cubicBezTo>
                <a:cubicBezTo>
                  <a:pt x="91" y="28"/>
                  <a:pt x="87" y="20"/>
                  <a:pt x="81" y="14"/>
                </a:cubicBezTo>
                <a:cubicBezTo>
                  <a:pt x="80" y="13"/>
                  <a:pt x="79" y="13"/>
                  <a:pt x="78" y="13"/>
                </a:cubicBezTo>
                <a:close/>
                <a:moveTo>
                  <a:pt x="64" y="12"/>
                </a:moveTo>
                <a:cubicBezTo>
                  <a:pt x="63" y="12"/>
                  <a:pt x="62" y="13"/>
                  <a:pt x="61" y="13"/>
                </a:cubicBezTo>
                <a:cubicBezTo>
                  <a:pt x="59" y="13"/>
                  <a:pt x="58" y="13"/>
                  <a:pt x="57" y="14"/>
                </a:cubicBezTo>
                <a:cubicBezTo>
                  <a:pt x="52" y="20"/>
                  <a:pt x="48" y="28"/>
                  <a:pt x="45" y="35"/>
                </a:cubicBezTo>
                <a:cubicBezTo>
                  <a:pt x="45" y="36"/>
                  <a:pt x="45" y="37"/>
                  <a:pt x="46" y="37"/>
                </a:cubicBezTo>
                <a:cubicBezTo>
                  <a:pt x="52" y="39"/>
                  <a:pt x="58" y="39"/>
                  <a:pt x="64" y="40"/>
                </a:cubicBezTo>
                <a:cubicBezTo>
                  <a:pt x="65" y="40"/>
                  <a:pt x="66" y="39"/>
                  <a:pt x="66" y="38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3"/>
                  <a:pt x="65" y="12"/>
                  <a:pt x="64" y="12"/>
                </a:cubicBezTo>
                <a:close/>
                <a:moveTo>
                  <a:pt x="45" y="18"/>
                </a:moveTo>
                <a:cubicBezTo>
                  <a:pt x="39" y="20"/>
                  <a:pt x="33" y="24"/>
                  <a:pt x="29" y="29"/>
                </a:cubicBezTo>
                <a:cubicBezTo>
                  <a:pt x="28" y="30"/>
                  <a:pt x="28" y="30"/>
                  <a:pt x="28" y="31"/>
                </a:cubicBezTo>
                <a:cubicBezTo>
                  <a:pt x="28" y="31"/>
                  <a:pt x="29" y="32"/>
                  <a:pt x="29" y="32"/>
                </a:cubicBezTo>
                <a:cubicBezTo>
                  <a:pt x="32" y="33"/>
                  <a:pt x="34" y="34"/>
                  <a:pt x="37" y="35"/>
                </a:cubicBezTo>
                <a:cubicBezTo>
                  <a:pt x="38" y="35"/>
                  <a:pt x="39" y="35"/>
                  <a:pt x="39" y="34"/>
                </a:cubicBezTo>
                <a:cubicBezTo>
                  <a:pt x="41" y="29"/>
                  <a:pt x="43" y="23"/>
                  <a:pt x="46" y="19"/>
                </a:cubicBezTo>
                <a:cubicBezTo>
                  <a:pt x="47" y="18"/>
                  <a:pt x="46" y="17"/>
                  <a:pt x="45" y="18"/>
                </a:cubicBezTo>
                <a:close/>
                <a:moveTo>
                  <a:pt x="29" y="108"/>
                </a:moveTo>
                <a:cubicBezTo>
                  <a:pt x="33" y="113"/>
                  <a:pt x="39" y="117"/>
                  <a:pt x="45" y="120"/>
                </a:cubicBezTo>
                <a:cubicBezTo>
                  <a:pt x="46" y="120"/>
                  <a:pt x="47" y="119"/>
                  <a:pt x="46" y="119"/>
                </a:cubicBezTo>
                <a:cubicBezTo>
                  <a:pt x="43" y="114"/>
                  <a:pt x="41" y="109"/>
                  <a:pt x="39" y="104"/>
                </a:cubicBezTo>
                <a:cubicBezTo>
                  <a:pt x="39" y="103"/>
                  <a:pt x="38" y="102"/>
                  <a:pt x="37" y="103"/>
                </a:cubicBezTo>
                <a:cubicBezTo>
                  <a:pt x="34" y="104"/>
                  <a:pt x="32" y="104"/>
                  <a:pt x="29" y="106"/>
                </a:cubicBezTo>
                <a:cubicBezTo>
                  <a:pt x="28" y="106"/>
                  <a:pt x="28" y="107"/>
                  <a:pt x="29" y="108"/>
                </a:cubicBezTo>
                <a:close/>
                <a:moveTo>
                  <a:pt x="61" y="125"/>
                </a:moveTo>
                <a:cubicBezTo>
                  <a:pt x="62" y="125"/>
                  <a:pt x="63" y="125"/>
                  <a:pt x="64" y="125"/>
                </a:cubicBezTo>
                <a:cubicBezTo>
                  <a:pt x="65" y="125"/>
                  <a:pt x="66" y="124"/>
                  <a:pt x="66" y="123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66" y="99"/>
                  <a:pt x="65" y="98"/>
                  <a:pt x="64" y="98"/>
                </a:cubicBezTo>
                <a:cubicBezTo>
                  <a:pt x="58" y="98"/>
                  <a:pt x="52" y="99"/>
                  <a:pt x="46" y="100"/>
                </a:cubicBezTo>
                <a:cubicBezTo>
                  <a:pt x="45" y="100"/>
                  <a:pt x="45" y="101"/>
                  <a:pt x="45" y="102"/>
                </a:cubicBezTo>
                <a:cubicBezTo>
                  <a:pt x="48" y="110"/>
                  <a:pt x="52" y="118"/>
                  <a:pt x="57" y="123"/>
                </a:cubicBezTo>
                <a:cubicBezTo>
                  <a:pt x="58" y="124"/>
                  <a:pt x="59" y="125"/>
                  <a:pt x="61" y="125"/>
                </a:cubicBezTo>
                <a:close/>
                <a:moveTo>
                  <a:pt x="74" y="125"/>
                </a:moveTo>
                <a:cubicBezTo>
                  <a:pt x="75" y="125"/>
                  <a:pt x="77" y="125"/>
                  <a:pt x="78" y="125"/>
                </a:cubicBezTo>
                <a:cubicBezTo>
                  <a:pt x="79" y="125"/>
                  <a:pt x="80" y="124"/>
                  <a:pt x="81" y="123"/>
                </a:cubicBezTo>
                <a:cubicBezTo>
                  <a:pt x="87" y="118"/>
                  <a:pt x="91" y="110"/>
                  <a:pt x="93" y="102"/>
                </a:cubicBezTo>
                <a:cubicBezTo>
                  <a:pt x="94" y="101"/>
                  <a:pt x="93" y="100"/>
                  <a:pt x="92" y="100"/>
                </a:cubicBezTo>
                <a:cubicBezTo>
                  <a:pt x="86" y="99"/>
                  <a:pt x="80" y="98"/>
                  <a:pt x="74" y="98"/>
                </a:cubicBezTo>
                <a:cubicBezTo>
                  <a:pt x="73" y="98"/>
                  <a:pt x="72" y="99"/>
                  <a:pt x="72" y="100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3" y="125"/>
                  <a:pt x="74" y="125"/>
                </a:cubicBezTo>
                <a:close/>
                <a:moveTo>
                  <a:pt x="93" y="120"/>
                </a:moveTo>
                <a:cubicBezTo>
                  <a:pt x="100" y="117"/>
                  <a:pt x="105" y="113"/>
                  <a:pt x="110" y="108"/>
                </a:cubicBezTo>
                <a:cubicBezTo>
                  <a:pt x="111" y="107"/>
                  <a:pt x="110" y="106"/>
                  <a:pt x="109" y="106"/>
                </a:cubicBezTo>
                <a:cubicBezTo>
                  <a:pt x="107" y="104"/>
                  <a:pt x="104" y="104"/>
                  <a:pt x="101" y="103"/>
                </a:cubicBezTo>
                <a:cubicBezTo>
                  <a:pt x="101" y="102"/>
                  <a:pt x="100" y="103"/>
                  <a:pt x="99" y="104"/>
                </a:cubicBezTo>
                <a:cubicBezTo>
                  <a:pt x="98" y="109"/>
                  <a:pt x="95" y="114"/>
                  <a:pt x="92" y="119"/>
                </a:cubicBezTo>
                <a:cubicBezTo>
                  <a:pt x="92" y="119"/>
                  <a:pt x="93" y="120"/>
                  <a:pt x="93" y="120"/>
                </a:cubicBezTo>
                <a:close/>
                <a:moveTo>
                  <a:pt x="94" y="43"/>
                </a:moveTo>
                <a:cubicBezTo>
                  <a:pt x="88" y="44"/>
                  <a:pt x="81" y="45"/>
                  <a:pt x="74" y="46"/>
                </a:cubicBezTo>
                <a:cubicBezTo>
                  <a:pt x="73" y="46"/>
                  <a:pt x="72" y="46"/>
                  <a:pt x="72" y="47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3" y="66"/>
                  <a:pt x="74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8" y="66"/>
                  <a:pt x="99" y="65"/>
                  <a:pt x="98" y="64"/>
                </a:cubicBezTo>
                <a:cubicBezTo>
                  <a:pt x="98" y="57"/>
                  <a:pt x="97" y="50"/>
                  <a:pt x="96" y="44"/>
                </a:cubicBezTo>
                <a:cubicBezTo>
                  <a:pt x="96" y="44"/>
                  <a:pt x="95" y="43"/>
                  <a:pt x="94" y="43"/>
                </a:cubicBezTo>
                <a:close/>
                <a:moveTo>
                  <a:pt x="97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3"/>
                  <a:pt x="72" y="73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1"/>
                  <a:pt x="73" y="92"/>
                  <a:pt x="74" y="92"/>
                </a:cubicBezTo>
                <a:cubicBezTo>
                  <a:pt x="81" y="92"/>
                  <a:pt x="88" y="93"/>
                  <a:pt x="94" y="94"/>
                </a:cubicBezTo>
                <a:cubicBezTo>
                  <a:pt x="95" y="95"/>
                  <a:pt x="96" y="94"/>
                  <a:pt x="96" y="93"/>
                </a:cubicBezTo>
                <a:cubicBezTo>
                  <a:pt x="97" y="87"/>
                  <a:pt x="98" y="80"/>
                  <a:pt x="98" y="74"/>
                </a:cubicBezTo>
                <a:cubicBezTo>
                  <a:pt x="99" y="73"/>
                  <a:pt x="98" y="72"/>
                  <a:pt x="97" y="72"/>
                </a:cubicBezTo>
                <a:close/>
                <a:moveTo>
                  <a:pt x="45" y="94"/>
                </a:moveTo>
                <a:cubicBezTo>
                  <a:pt x="51" y="93"/>
                  <a:pt x="58" y="92"/>
                  <a:pt x="65" y="92"/>
                </a:cubicBezTo>
                <a:cubicBezTo>
                  <a:pt x="65" y="92"/>
                  <a:pt x="66" y="91"/>
                  <a:pt x="66" y="90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5" y="72"/>
                  <a:pt x="6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1" y="72"/>
                  <a:pt x="40" y="73"/>
                  <a:pt x="40" y="74"/>
                </a:cubicBezTo>
                <a:cubicBezTo>
                  <a:pt x="40" y="80"/>
                  <a:pt x="41" y="87"/>
                  <a:pt x="43" y="93"/>
                </a:cubicBezTo>
                <a:cubicBezTo>
                  <a:pt x="43" y="94"/>
                  <a:pt x="44" y="95"/>
                  <a:pt x="45" y="94"/>
                </a:cubicBezTo>
                <a:close/>
                <a:moveTo>
                  <a:pt x="42" y="66"/>
                </a:moveTo>
                <a:cubicBezTo>
                  <a:pt x="65" y="66"/>
                  <a:pt x="65" y="66"/>
                  <a:pt x="65" y="66"/>
                </a:cubicBezTo>
                <a:cubicBezTo>
                  <a:pt x="65" y="66"/>
                  <a:pt x="66" y="65"/>
                  <a:pt x="66" y="64"/>
                </a:cubicBezTo>
                <a:cubicBezTo>
                  <a:pt x="66" y="47"/>
                  <a:pt x="66" y="47"/>
                  <a:pt x="66" y="47"/>
                </a:cubicBezTo>
                <a:cubicBezTo>
                  <a:pt x="66" y="46"/>
                  <a:pt x="65" y="46"/>
                  <a:pt x="65" y="46"/>
                </a:cubicBezTo>
                <a:cubicBezTo>
                  <a:pt x="58" y="45"/>
                  <a:pt x="51" y="44"/>
                  <a:pt x="45" y="43"/>
                </a:cubicBezTo>
                <a:cubicBezTo>
                  <a:pt x="44" y="43"/>
                  <a:pt x="43" y="44"/>
                  <a:pt x="43" y="44"/>
                </a:cubicBezTo>
                <a:cubicBezTo>
                  <a:pt x="41" y="50"/>
                  <a:pt x="40" y="57"/>
                  <a:pt x="40" y="64"/>
                </a:cubicBezTo>
                <a:cubicBezTo>
                  <a:pt x="40" y="65"/>
                  <a:pt x="41" y="66"/>
                  <a:pt x="42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51" name="Group 31"/>
          <p:cNvGrpSpPr/>
          <p:nvPr/>
        </p:nvGrpSpPr>
        <p:grpSpPr bwMode="auto">
          <a:xfrm>
            <a:off x="8042275" y="2274888"/>
            <a:ext cx="303213" cy="295275"/>
            <a:chOff x="0" y="0"/>
            <a:chExt cx="191" cy="186"/>
          </a:xfrm>
        </p:grpSpPr>
        <p:sp>
          <p:nvSpPr>
            <p:cNvPr id="5152" name="Freeform 32"/>
            <p:cNvSpPr>
              <a:spLocks noEditPoints="1"/>
            </p:cNvSpPr>
            <p:nvPr/>
          </p:nvSpPr>
          <p:spPr bwMode="auto">
            <a:xfrm>
              <a:off x="0" y="0"/>
              <a:ext cx="121" cy="113"/>
            </a:xfrm>
            <a:custGeom>
              <a:avLst/>
              <a:gdLst>
                <a:gd name="T0" fmla="*/ 51 w 51"/>
                <a:gd name="T1" fmla="*/ 33 h 48"/>
                <a:gd name="T2" fmla="*/ 2 w 51"/>
                <a:gd name="T3" fmla="*/ 33 h 48"/>
                <a:gd name="T4" fmla="*/ 0 w 51"/>
                <a:gd name="T5" fmla="*/ 34 h 48"/>
                <a:gd name="T6" fmla="*/ 18 w 51"/>
                <a:gd name="T7" fmla="*/ 48 h 48"/>
                <a:gd name="T8" fmla="*/ 36 w 51"/>
                <a:gd name="T9" fmla="*/ 48 h 48"/>
                <a:gd name="T10" fmla="*/ 39 w 51"/>
                <a:gd name="T11" fmla="*/ 44 h 48"/>
                <a:gd name="T12" fmla="*/ 37 w 51"/>
                <a:gd name="T13" fmla="*/ 40 h 48"/>
                <a:gd name="T14" fmla="*/ 38 w 51"/>
                <a:gd name="T15" fmla="*/ 38 h 48"/>
                <a:gd name="T16" fmla="*/ 39 w 51"/>
                <a:gd name="T17" fmla="*/ 38 h 48"/>
                <a:gd name="T18" fmla="*/ 43 w 51"/>
                <a:gd name="T19" fmla="*/ 41 h 48"/>
                <a:gd name="T20" fmla="*/ 44 w 51"/>
                <a:gd name="T21" fmla="*/ 40 h 48"/>
                <a:gd name="T22" fmla="*/ 40 w 51"/>
                <a:gd name="T23" fmla="*/ 37 h 48"/>
                <a:gd name="T24" fmla="*/ 40 w 51"/>
                <a:gd name="T25" fmla="*/ 35 h 48"/>
                <a:gd name="T26" fmla="*/ 43 w 51"/>
                <a:gd name="T27" fmla="*/ 35 h 48"/>
                <a:gd name="T28" fmla="*/ 47 w 51"/>
                <a:gd name="T29" fmla="*/ 37 h 48"/>
                <a:gd name="T30" fmla="*/ 51 w 51"/>
                <a:gd name="T31" fmla="*/ 33 h 48"/>
                <a:gd name="T32" fmla="*/ 33 w 51"/>
                <a:gd name="T33" fmla="*/ 30 h 48"/>
                <a:gd name="T34" fmla="*/ 25 w 51"/>
                <a:gd name="T35" fmla="*/ 3 h 48"/>
                <a:gd name="T36" fmla="*/ 27 w 51"/>
                <a:gd name="T37" fmla="*/ 1 h 48"/>
                <a:gd name="T38" fmla="*/ 44 w 51"/>
                <a:gd name="T39" fmla="*/ 14 h 48"/>
                <a:gd name="T40" fmla="*/ 48 w 51"/>
                <a:gd name="T41" fmla="*/ 29 h 48"/>
                <a:gd name="T42" fmla="*/ 47 w 51"/>
                <a:gd name="T43" fmla="*/ 31 h 48"/>
                <a:gd name="T44" fmla="*/ 34 w 51"/>
                <a:gd name="T45" fmla="*/ 31 h 48"/>
                <a:gd name="T46" fmla="*/ 33 w 51"/>
                <a:gd name="T4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8">
                  <a:moveTo>
                    <a:pt x="51" y="3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4"/>
                  </a:cubicBezTo>
                  <a:cubicBezTo>
                    <a:pt x="1" y="43"/>
                    <a:pt x="10" y="48"/>
                    <a:pt x="18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7" y="42"/>
                    <a:pt x="37" y="40"/>
                  </a:cubicBezTo>
                  <a:cubicBezTo>
                    <a:pt x="37" y="39"/>
                    <a:pt x="37" y="39"/>
                    <a:pt x="38" y="38"/>
                  </a:cubicBezTo>
                  <a:cubicBezTo>
                    <a:pt x="38" y="38"/>
                    <a:pt x="38" y="38"/>
                    <a:pt x="39" y="3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5" y="35"/>
                    <a:pt x="46" y="35"/>
                    <a:pt x="47" y="37"/>
                  </a:cubicBezTo>
                  <a:lnTo>
                    <a:pt x="51" y="33"/>
                  </a:lnTo>
                  <a:close/>
                  <a:moveTo>
                    <a:pt x="33" y="30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1"/>
                    <a:pt x="27" y="1"/>
                  </a:cubicBezTo>
                  <a:cubicBezTo>
                    <a:pt x="35" y="0"/>
                    <a:pt x="42" y="7"/>
                    <a:pt x="44" y="1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30"/>
                    <a:pt x="48" y="31"/>
                    <a:pt x="47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Freeform 33"/>
            <p:cNvSpPr>
              <a:spLocks noEditPoints="1"/>
            </p:cNvSpPr>
            <p:nvPr/>
          </p:nvSpPr>
          <p:spPr bwMode="auto">
            <a:xfrm>
              <a:off x="85" y="78"/>
              <a:ext cx="106" cy="108"/>
            </a:xfrm>
            <a:custGeom>
              <a:avLst/>
              <a:gdLst>
                <a:gd name="T0" fmla="*/ 43 w 45"/>
                <a:gd name="T1" fmla="*/ 0 h 46"/>
                <a:gd name="T2" fmla="*/ 15 w 45"/>
                <a:gd name="T3" fmla="*/ 0 h 46"/>
                <a:gd name="T4" fmla="*/ 11 w 45"/>
                <a:gd name="T5" fmla="*/ 4 h 46"/>
                <a:gd name="T6" fmla="*/ 12 w 45"/>
                <a:gd name="T7" fmla="*/ 7 h 46"/>
                <a:gd name="T8" fmla="*/ 12 w 45"/>
                <a:gd name="T9" fmla="*/ 8 h 46"/>
                <a:gd name="T10" fmla="*/ 11 w 45"/>
                <a:gd name="T11" fmla="*/ 9 h 46"/>
                <a:gd name="T12" fmla="*/ 8 w 45"/>
                <a:gd name="T13" fmla="*/ 7 h 46"/>
                <a:gd name="T14" fmla="*/ 7 w 45"/>
                <a:gd name="T15" fmla="*/ 8 h 46"/>
                <a:gd name="T16" fmla="*/ 10 w 45"/>
                <a:gd name="T17" fmla="*/ 10 h 46"/>
                <a:gd name="T18" fmla="*/ 10 w 45"/>
                <a:gd name="T19" fmla="*/ 12 h 46"/>
                <a:gd name="T20" fmla="*/ 7 w 45"/>
                <a:gd name="T21" fmla="*/ 13 h 46"/>
                <a:gd name="T22" fmla="*/ 3 w 45"/>
                <a:gd name="T23" fmla="*/ 11 h 46"/>
                <a:gd name="T24" fmla="*/ 0 w 45"/>
                <a:gd name="T25" fmla="*/ 15 h 46"/>
                <a:gd name="T26" fmla="*/ 43 w 45"/>
                <a:gd name="T27" fmla="*/ 15 h 46"/>
                <a:gd name="T28" fmla="*/ 45 w 45"/>
                <a:gd name="T29" fmla="*/ 13 h 46"/>
                <a:gd name="T30" fmla="*/ 45 w 45"/>
                <a:gd name="T31" fmla="*/ 1 h 46"/>
                <a:gd name="T32" fmla="*/ 43 w 45"/>
                <a:gd name="T33" fmla="*/ 0 h 46"/>
                <a:gd name="T34" fmla="*/ 9 w 45"/>
                <a:gd name="T35" fmla="*/ 45 h 46"/>
                <a:gd name="T36" fmla="*/ 2 w 45"/>
                <a:gd name="T37" fmla="*/ 19 h 46"/>
                <a:gd name="T38" fmla="*/ 4 w 45"/>
                <a:gd name="T39" fmla="*/ 16 h 46"/>
                <a:gd name="T40" fmla="*/ 16 w 45"/>
                <a:gd name="T41" fmla="*/ 16 h 46"/>
                <a:gd name="T42" fmla="*/ 18 w 45"/>
                <a:gd name="T43" fmla="*/ 18 h 46"/>
                <a:gd name="T44" fmla="*/ 24 w 45"/>
                <a:gd name="T45" fmla="*/ 41 h 46"/>
                <a:gd name="T46" fmla="*/ 23 w 45"/>
                <a:gd name="T47" fmla="*/ 43 h 46"/>
                <a:gd name="T48" fmla="*/ 12 w 45"/>
                <a:gd name="T49" fmla="*/ 46 h 46"/>
                <a:gd name="T50" fmla="*/ 9 w 45"/>
                <a:gd name="T51" fmla="*/ 45 h 46"/>
                <a:gd name="T52" fmla="*/ 14 w 45"/>
                <a:gd name="T53" fmla="*/ 42 h 46"/>
                <a:gd name="T54" fmla="*/ 19 w 45"/>
                <a:gd name="T55" fmla="*/ 41 h 46"/>
                <a:gd name="T56" fmla="*/ 20 w 45"/>
                <a:gd name="T57" fmla="*/ 39 h 46"/>
                <a:gd name="T58" fmla="*/ 16 w 45"/>
                <a:gd name="T59" fmla="*/ 23 h 46"/>
                <a:gd name="T60" fmla="*/ 14 w 45"/>
                <a:gd name="T61" fmla="*/ 22 h 46"/>
                <a:gd name="T62" fmla="*/ 9 w 45"/>
                <a:gd name="T63" fmla="*/ 23 h 46"/>
                <a:gd name="T64" fmla="*/ 8 w 45"/>
                <a:gd name="T65" fmla="*/ 25 h 46"/>
                <a:gd name="T66" fmla="*/ 12 w 45"/>
                <a:gd name="T67" fmla="*/ 41 h 46"/>
                <a:gd name="T68" fmla="*/ 14 w 45"/>
                <a:gd name="T69" fmla="*/ 42 h 46"/>
                <a:gd name="T70" fmla="*/ 42 w 45"/>
                <a:gd name="T71" fmla="*/ 5 h 46"/>
                <a:gd name="T72" fmla="*/ 42 w 45"/>
                <a:gd name="T73" fmla="*/ 10 h 46"/>
                <a:gd name="T74" fmla="*/ 40 w 45"/>
                <a:gd name="T75" fmla="*/ 12 h 46"/>
                <a:gd name="T76" fmla="*/ 24 w 45"/>
                <a:gd name="T77" fmla="*/ 12 h 46"/>
                <a:gd name="T78" fmla="*/ 23 w 45"/>
                <a:gd name="T79" fmla="*/ 10 h 46"/>
                <a:gd name="T80" fmla="*/ 23 w 45"/>
                <a:gd name="T81" fmla="*/ 5 h 46"/>
                <a:gd name="T82" fmla="*/ 24 w 45"/>
                <a:gd name="T83" fmla="*/ 3 h 46"/>
                <a:gd name="T84" fmla="*/ 40 w 45"/>
                <a:gd name="T85" fmla="*/ 3 h 46"/>
                <a:gd name="T86" fmla="*/ 42 w 45"/>
                <a:gd name="T87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6">
                  <a:moveTo>
                    <a:pt x="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9" y="12"/>
                    <a:pt x="8" y="13"/>
                    <a:pt x="7" y="13"/>
                  </a:cubicBezTo>
                  <a:cubicBezTo>
                    <a:pt x="6" y="13"/>
                    <a:pt x="4" y="12"/>
                    <a:pt x="3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5" y="14"/>
                    <a:pt x="45" y="13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lose/>
                  <a:moveTo>
                    <a:pt x="9" y="45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8" y="17"/>
                    <a:pt x="18" y="18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2"/>
                    <a:pt x="24" y="43"/>
                    <a:pt x="23" y="43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1" y="46"/>
                    <a:pt x="10" y="46"/>
                    <a:pt x="9" y="45"/>
                  </a:cubicBezTo>
                  <a:close/>
                  <a:moveTo>
                    <a:pt x="14" y="42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2"/>
                    <a:pt x="15" y="22"/>
                    <a:pt x="14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7" y="25"/>
                    <a:pt x="8" y="25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3" y="42"/>
                    <a:pt x="14" y="42"/>
                  </a:cubicBezTo>
                  <a:close/>
                  <a:moveTo>
                    <a:pt x="42" y="5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1" y="12"/>
                    <a:pt x="4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1"/>
                    <a:pt x="23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2" y="4"/>
                    <a:pt x="42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931863" y="1203325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01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5155" name="Text Box 35"/>
          <p:cNvSpPr txBox="1">
            <a:spLocks noChangeArrowheads="1"/>
          </p:cNvSpPr>
          <p:nvPr/>
        </p:nvSpPr>
        <p:spPr bwMode="auto">
          <a:xfrm>
            <a:off x="4267200" y="1203325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05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5156" name="Text Box 36"/>
          <p:cNvSpPr txBox="1">
            <a:spLocks noChangeArrowheads="1"/>
          </p:cNvSpPr>
          <p:nvPr/>
        </p:nvSpPr>
        <p:spPr bwMode="auto">
          <a:xfrm>
            <a:off x="6926263" y="1203325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08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5157" name="Text Box 37"/>
          <p:cNvSpPr txBox="1">
            <a:spLocks noChangeArrowheads="1"/>
          </p:cNvSpPr>
          <p:nvPr/>
        </p:nvSpPr>
        <p:spPr bwMode="auto">
          <a:xfrm>
            <a:off x="2593975" y="3225800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03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5158" name="Text Box 38"/>
          <p:cNvSpPr txBox="1">
            <a:spLocks noChangeArrowheads="1"/>
          </p:cNvSpPr>
          <p:nvPr/>
        </p:nvSpPr>
        <p:spPr bwMode="auto">
          <a:xfrm>
            <a:off x="5929313" y="3225800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07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5159" name="Text Box 39"/>
          <p:cNvSpPr txBox="1">
            <a:spLocks noChangeArrowheads="1"/>
          </p:cNvSpPr>
          <p:nvPr/>
        </p:nvSpPr>
        <p:spPr bwMode="auto">
          <a:xfrm>
            <a:off x="7899400" y="3225800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09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5160" name="Text Box 40"/>
          <p:cNvSpPr txBox="1">
            <a:spLocks noChangeArrowheads="1"/>
          </p:cNvSpPr>
          <p:nvPr/>
        </p:nvSpPr>
        <p:spPr bwMode="auto">
          <a:xfrm>
            <a:off x="1909763" y="1525588"/>
            <a:ext cx="5873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02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5161" name="Text Box 41"/>
          <p:cNvSpPr txBox="1">
            <a:spLocks noChangeArrowheads="1"/>
          </p:cNvSpPr>
          <p:nvPr/>
        </p:nvSpPr>
        <p:spPr bwMode="auto">
          <a:xfrm>
            <a:off x="3308350" y="1525588"/>
            <a:ext cx="5873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04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5162" name="Text Box 42"/>
          <p:cNvSpPr txBox="1">
            <a:spLocks noChangeArrowheads="1"/>
          </p:cNvSpPr>
          <p:nvPr/>
        </p:nvSpPr>
        <p:spPr bwMode="auto">
          <a:xfrm>
            <a:off x="5240338" y="1525588"/>
            <a:ext cx="5873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06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5163" name="Rectangle 43"/>
          <p:cNvSpPr>
            <a:spLocks noChangeArrowheads="1"/>
          </p:cNvSpPr>
          <p:nvPr/>
        </p:nvSpPr>
        <p:spPr bwMode="auto">
          <a:xfrm>
            <a:off x="827088" y="3892550"/>
            <a:ext cx="2160587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DESIGN</a:t>
            </a:r>
            <a:endParaRPr lang="zh-CN" altLang="en-US" sz="1000" b="1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164" name="Rectangle 44"/>
          <p:cNvSpPr>
            <a:spLocks noChangeArrowheads="1"/>
          </p:cNvSpPr>
          <p:nvPr/>
        </p:nvSpPr>
        <p:spPr bwMode="auto">
          <a:xfrm>
            <a:off x="3490913" y="3892550"/>
            <a:ext cx="21605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MARKETING</a:t>
            </a:r>
            <a:endParaRPr lang="zh-CN" altLang="en-US" sz="1000" b="1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165" name="Rectangle 45"/>
          <p:cNvSpPr>
            <a:spLocks noChangeArrowheads="1"/>
          </p:cNvSpPr>
          <p:nvPr/>
        </p:nvSpPr>
        <p:spPr bwMode="auto">
          <a:xfrm>
            <a:off x="6176963" y="3892550"/>
            <a:ext cx="21605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SALES</a:t>
            </a:r>
            <a:endParaRPr lang="zh-CN" altLang="en-US" sz="1000" b="1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166" name="Line 46"/>
          <p:cNvSpPr>
            <a:spLocks noChangeShapeType="1"/>
          </p:cNvSpPr>
          <p:nvPr/>
        </p:nvSpPr>
        <p:spPr bwMode="auto">
          <a:xfrm>
            <a:off x="3203575" y="3921125"/>
            <a:ext cx="0" cy="719138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67" name="Line 47"/>
          <p:cNvSpPr>
            <a:spLocks noChangeShapeType="1"/>
          </p:cNvSpPr>
          <p:nvPr/>
        </p:nvSpPr>
        <p:spPr bwMode="auto">
          <a:xfrm>
            <a:off x="5883275" y="3921125"/>
            <a:ext cx="0" cy="719138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68" name="Group 48"/>
          <p:cNvGrpSpPr/>
          <p:nvPr/>
        </p:nvGrpSpPr>
        <p:grpSpPr bwMode="auto">
          <a:xfrm>
            <a:off x="4418013" y="2166938"/>
            <a:ext cx="306387" cy="517525"/>
            <a:chOff x="0" y="0"/>
            <a:chExt cx="193" cy="326"/>
          </a:xfrm>
        </p:grpSpPr>
        <p:sp>
          <p:nvSpPr>
            <p:cNvPr id="5169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" y="0"/>
              <a:ext cx="19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0" name="Freeform 50"/>
            <p:cNvSpPr/>
            <p:nvPr/>
          </p:nvSpPr>
          <p:spPr bwMode="auto">
            <a:xfrm>
              <a:off x="0" y="2"/>
              <a:ext cx="193" cy="204"/>
            </a:xfrm>
            <a:custGeom>
              <a:avLst/>
              <a:gdLst>
                <a:gd name="T0" fmla="*/ 79 w 82"/>
                <a:gd name="T1" fmla="*/ 0 h 86"/>
                <a:gd name="T2" fmla="*/ 12 w 82"/>
                <a:gd name="T3" fmla="*/ 0 h 86"/>
                <a:gd name="T4" fmla="*/ 0 w 82"/>
                <a:gd name="T5" fmla="*/ 12 h 86"/>
                <a:gd name="T6" fmla="*/ 0 w 82"/>
                <a:gd name="T7" fmla="*/ 74 h 86"/>
                <a:gd name="T8" fmla="*/ 12 w 82"/>
                <a:gd name="T9" fmla="*/ 86 h 86"/>
                <a:gd name="T10" fmla="*/ 22 w 82"/>
                <a:gd name="T11" fmla="*/ 86 h 86"/>
                <a:gd name="T12" fmla="*/ 23 w 82"/>
                <a:gd name="T13" fmla="*/ 86 h 86"/>
                <a:gd name="T14" fmla="*/ 79 w 82"/>
                <a:gd name="T15" fmla="*/ 86 h 86"/>
                <a:gd name="T16" fmla="*/ 82 w 82"/>
                <a:gd name="T17" fmla="*/ 83 h 86"/>
                <a:gd name="T18" fmla="*/ 82 w 82"/>
                <a:gd name="T19" fmla="*/ 70 h 86"/>
                <a:gd name="T20" fmla="*/ 80 w 82"/>
                <a:gd name="T21" fmla="*/ 68 h 86"/>
                <a:gd name="T22" fmla="*/ 79 w 82"/>
                <a:gd name="T23" fmla="*/ 68 h 86"/>
                <a:gd name="T24" fmla="*/ 77 w 82"/>
                <a:gd name="T25" fmla="*/ 70 h 86"/>
                <a:gd name="T26" fmla="*/ 77 w 82"/>
                <a:gd name="T27" fmla="*/ 80 h 86"/>
                <a:gd name="T28" fmla="*/ 75 w 82"/>
                <a:gd name="T29" fmla="*/ 83 h 86"/>
                <a:gd name="T30" fmla="*/ 26 w 82"/>
                <a:gd name="T31" fmla="*/ 83 h 86"/>
                <a:gd name="T32" fmla="*/ 25 w 82"/>
                <a:gd name="T33" fmla="*/ 83 h 86"/>
                <a:gd name="T34" fmla="*/ 12 w 82"/>
                <a:gd name="T35" fmla="*/ 83 h 86"/>
                <a:gd name="T36" fmla="*/ 12 w 82"/>
                <a:gd name="T37" fmla="*/ 66 h 86"/>
                <a:gd name="T38" fmla="*/ 42 w 82"/>
                <a:gd name="T39" fmla="*/ 66 h 86"/>
                <a:gd name="T40" fmla="*/ 43 w 82"/>
                <a:gd name="T41" fmla="*/ 66 h 86"/>
                <a:gd name="T42" fmla="*/ 79 w 82"/>
                <a:gd name="T43" fmla="*/ 66 h 86"/>
                <a:gd name="T44" fmla="*/ 82 w 82"/>
                <a:gd name="T45" fmla="*/ 63 h 86"/>
                <a:gd name="T46" fmla="*/ 82 w 82"/>
                <a:gd name="T47" fmla="*/ 28 h 86"/>
                <a:gd name="T48" fmla="*/ 82 w 82"/>
                <a:gd name="T49" fmla="*/ 25 h 86"/>
                <a:gd name="T50" fmla="*/ 82 w 82"/>
                <a:gd name="T51" fmla="*/ 3 h 86"/>
                <a:gd name="T52" fmla="*/ 79 w 82"/>
                <a:gd name="T5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6">
                  <a:moveTo>
                    <a:pt x="7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7"/>
                    <a:pt x="0" y="49"/>
                    <a:pt x="0" y="74"/>
                  </a:cubicBezTo>
                  <a:cubicBezTo>
                    <a:pt x="0" y="81"/>
                    <a:pt x="5" y="86"/>
                    <a:pt x="12" y="86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82" y="85"/>
                    <a:pt x="82" y="83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69"/>
                    <a:pt x="81" y="68"/>
                    <a:pt x="80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8" y="68"/>
                    <a:pt x="77" y="69"/>
                    <a:pt x="77" y="7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2"/>
                    <a:pt x="76" y="83"/>
                    <a:pt x="75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" y="83"/>
                    <a:pt x="1" y="66"/>
                    <a:pt x="1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80" y="66"/>
                    <a:pt x="82" y="64"/>
                    <a:pt x="82" y="63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1"/>
                    <a:pt x="80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1" name="Freeform 51"/>
            <p:cNvSpPr/>
            <p:nvPr/>
          </p:nvSpPr>
          <p:spPr bwMode="auto">
            <a:xfrm>
              <a:off x="23" y="300"/>
              <a:ext cx="151" cy="9"/>
            </a:xfrm>
            <a:custGeom>
              <a:avLst/>
              <a:gdLst>
                <a:gd name="T0" fmla="*/ 62 w 64"/>
                <a:gd name="T1" fmla="*/ 0 h 4"/>
                <a:gd name="T2" fmla="*/ 2 w 64"/>
                <a:gd name="T3" fmla="*/ 0 h 4"/>
                <a:gd name="T4" fmla="*/ 0 w 64"/>
                <a:gd name="T5" fmla="*/ 2 h 4"/>
                <a:gd name="T6" fmla="*/ 0 w 64"/>
                <a:gd name="T7" fmla="*/ 2 h 4"/>
                <a:gd name="T8" fmla="*/ 2 w 64"/>
                <a:gd name="T9" fmla="*/ 4 h 4"/>
                <a:gd name="T10" fmla="*/ 62 w 64"/>
                <a:gd name="T11" fmla="*/ 4 h 4"/>
                <a:gd name="T12" fmla="*/ 64 w 64"/>
                <a:gd name="T13" fmla="*/ 2 h 4"/>
                <a:gd name="T14" fmla="*/ 64 w 64"/>
                <a:gd name="T15" fmla="*/ 2 h 4"/>
                <a:gd name="T16" fmla="*/ 62 w 6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4">
                  <a:moveTo>
                    <a:pt x="6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2" name="Freeform 52"/>
            <p:cNvSpPr/>
            <p:nvPr/>
          </p:nvSpPr>
          <p:spPr bwMode="auto">
            <a:xfrm>
              <a:off x="23" y="286"/>
              <a:ext cx="151" cy="9"/>
            </a:xfrm>
            <a:custGeom>
              <a:avLst/>
              <a:gdLst>
                <a:gd name="T0" fmla="*/ 64 w 64"/>
                <a:gd name="T1" fmla="*/ 2 h 4"/>
                <a:gd name="T2" fmla="*/ 62 w 64"/>
                <a:gd name="T3" fmla="*/ 0 h 4"/>
                <a:gd name="T4" fmla="*/ 2 w 64"/>
                <a:gd name="T5" fmla="*/ 0 h 4"/>
                <a:gd name="T6" fmla="*/ 0 w 64"/>
                <a:gd name="T7" fmla="*/ 2 h 4"/>
                <a:gd name="T8" fmla="*/ 0 w 64"/>
                <a:gd name="T9" fmla="*/ 2 h 4"/>
                <a:gd name="T10" fmla="*/ 2 w 64"/>
                <a:gd name="T11" fmla="*/ 4 h 4"/>
                <a:gd name="T12" fmla="*/ 62 w 64"/>
                <a:gd name="T13" fmla="*/ 4 h 4"/>
                <a:gd name="T14" fmla="*/ 64 w 6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4">
                  <a:moveTo>
                    <a:pt x="64" y="2"/>
                  </a:moveTo>
                  <a:cubicBezTo>
                    <a:pt x="64" y="1"/>
                    <a:pt x="63" y="0"/>
                    <a:pt x="6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3" name="Freeform 53"/>
            <p:cNvSpPr/>
            <p:nvPr/>
          </p:nvSpPr>
          <p:spPr bwMode="auto">
            <a:xfrm>
              <a:off x="0" y="196"/>
              <a:ext cx="193" cy="69"/>
            </a:xfrm>
            <a:custGeom>
              <a:avLst/>
              <a:gdLst>
                <a:gd name="T0" fmla="*/ 80 w 82"/>
                <a:gd name="T1" fmla="*/ 6 h 29"/>
                <a:gd name="T2" fmla="*/ 21 w 82"/>
                <a:gd name="T3" fmla="*/ 6 h 29"/>
                <a:gd name="T4" fmla="*/ 20 w 82"/>
                <a:gd name="T5" fmla="*/ 6 h 29"/>
                <a:gd name="T6" fmla="*/ 12 w 82"/>
                <a:gd name="T7" fmla="*/ 6 h 29"/>
                <a:gd name="T8" fmla="*/ 1 w 82"/>
                <a:gd name="T9" fmla="*/ 1 h 29"/>
                <a:gd name="T10" fmla="*/ 0 w 82"/>
                <a:gd name="T11" fmla="*/ 1 h 29"/>
                <a:gd name="T12" fmla="*/ 0 w 82"/>
                <a:gd name="T13" fmla="*/ 18 h 29"/>
                <a:gd name="T14" fmla="*/ 3 w 82"/>
                <a:gd name="T15" fmla="*/ 25 h 29"/>
                <a:gd name="T16" fmla="*/ 12 w 82"/>
                <a:gd name="T17" fmla="*/ 29 h 29"/>
                <a:gd name="T18" fmla="*/ 79 w 82"/>
                <a:gd name="T19" fmla="*/ 29 h 29"/>
                <a:gd name="T20" fmla="*/ 82 w 82"/>
                <a:gd name="T21" fmla="*/ 26 h 29"/>
                <a:gd name="T22" fmla="*/ 82 w 82"/>
                <a:gd name="T23" fmla="*/ 13 h 29"/>
                <a:gd name="T24" fmla="*/ 80 w 82"/>
                <a:gd name="T25" fmla="*/ 12 h 29"/>
                <a:gd name="T26" fmla="*/ 79 w 82"/>
                <a:gd name="T27" fmla="*/ 12 h 29"/>
                <a:gd name="T28" fmla="*/ 77 w 82"/>
                <a:gd name="T29" fmla="*/ 13 h 29"/>
                <a:gd name="T30" fmla="*/ 77 w 82"/>
                <a:gd name="T31" fmla="*/ 23 h 29"/>
                <a:gd name="T32" fmla="*/ 75 w 82"/>
                <a:gd name="T33" fmla="*/ 26 h 29"/>
                <a:gd name="T34" fmla="*/ 12 w 82"/>
                <a:gd name="T35" fmla="*/ 26 h 29"/>
                <a:gd name="T36" fmla="*/ 5 w 82"/>
                <a:gd name="T37" fmla="*/ 22 h 29"/>
                <a:gd name="T38" fmla="*/ 12 w 82"/>
                <a:gd name="T39" fmla="*/ 9 h 29"/>
                <a:gd name="T40" fmla="*/ 17 w 82"/>
                <a:gd name="T41" fmla="*/ 9 h 29"/>
                <a:gd name="T42" fmla="*/ 18 w 82"/>
                <a:gd name="T43" fmla="*/ 9 h 29"/>
                <a:gd name="T44" fmla="*/ 80 w 82"/>
                <a:gd name="T45" fmla="*/ 9 h 29"/>
                <a:gd name="T46" fmla="*/ 82 w 82"/>
                <a:gd name="T47" fmla="*/ 8 h 29"/>
                <a:gd name="T48" fmla="*/ 82 w 82"/>
                <a:gd name="T49" fmla="*/ 7 h 29"/>
                <a:gd name="T50" fmla="*/ 80 w 82"/>
                <a:gd name="T51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29">
                  <a:moveTo>
                    <a:pt x="80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8" y="6"/>
                    <a:pt x="4" y="4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1" y="23"/>
                    <a:pt x="3" y="25"/>
                  </a:cubicBezTo>
                  <a:cubicBezTo>
                    <a:pt x="5" y="27"/>
                    <a:pt x="8" y="29"/>
                    <a:pt x="12" y="29"/>
                  </a:cubicBezTo>
                  <a:cubicBezTo>
                    <a:pt x="35" y="29"/>
                    <a:pt x="56" y="29"/>
                    <a:pt x="79" y="29"/>
                  </a:cubicBezTo>
                  <a:cubicBezTo>
                    <a:pt x="80" y="29"/>
                    <a:pt x="82" y="28"/>
                    <a:pt x="82" y="2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2"/>
                    <a:pt x="81" y="12"/>
                    <a:pt x="80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8" y="12"/>
                    <a:pt x="77" y="12"/>
                    <a:pt x="77" y="1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5"/>
                    <a:pt x="76" y="26"/>
                    <a:pt x="7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8" y="26"/>
                    <a:pt x="6" y="25"/>
                    <a:pt x="5" y="22"/>
                  </a:cubicBezTo>
                  <a:cubicBezTo>
                    <a:pt x="2" y="17"/>
                    <a:pt x="4" y="9"/>
                    <a:pt x="12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2" y="8"/>
                    <a:pt x="82" y="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1" y="6"/>
                    <a:pt x="8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4" name="Freeform 54"/>
            <p:cNvSpPr/>
            <p:nvPr/>
          </p:nvSpPr>
          <p:spPr bwMode="auto">
            <a:xfrm>
              <a:off x="0" y="257"/>
              <a:ext cx="193" cy="67"/>
            </a:xfrm>
            <a:custGeom>
              <a:avLst/>
              <a:gdLst>
                <a:gd name="T0" fmla="*/ 80 w 82"/>
                <a:gd name="T1" fmla="*/ 5 h 28"/>
                <a:gd name="T2" fmla="*/ 12 w 82"/>
                <a:gd name="T3" fmla="*/ 5 h 28"/>
                <a:gd name="T4" fmla="*/ 1 w 82"/>
                <a:gd name="T5" fmla="*/ 0 h 28"/>
                <a:gd name="T6" fmla="*/ 1 w 82"/>
                <a:gd name="T7" fmla="*/ 0 h 28"/>
                <a:gd name="T8" fmla="*/ 1 w 82"/>
                <a:gd name="T9" fmla="*/ 0 h 28"/>
                <a:gd name="T10" fmla="*/ 1 w 82"/>
                <a:gd name="T11" fmla="*/ 0 h 28"/>
                <a:gd name="T12" fmla="*/ 1 w 82"/>
                <a:gd name="T13" fmla="*/ 0 h 28"/>
                <a:gd name="T14" fmla="*/ 0 w 82"/>
                <a:gd name="T15" fmla="*/ 1 h 28"/>
                <a:gd name="T16" fmla="*/ 0 w 82"/>
                <a:gd name="T17" fmla="*/ 1 h 28"/>
                <a:gd name="T18" fmla="*/ 0 w 82"/>
                <a:gd name="T19" fmla="*/ 17 h 28"/>
                <a:gd name="T20" fmla="*/ 12 w 82"/>
                <a:gd name="T21" fmla="*/ 28 h 28"/>
                <a:gd name="T22" fmla="*/ 79 w 82"/>
                <a:gd name="T23" fmla="*/ 28 h 28"/>
                <a:gd name="T24" fmla="*/ 82 w 82"/>
                <a:gd name="T25" fmla="*/ 26 h 28"/>
                <a:gd name="T26" fmla="*/ 82 w 82"/>
                <a:gd name="T27" fmla="*/ 12 h 28"/>
                <a:gd name="T28" fmla="*/ 80 w 82"/>
                <a:gd name="T29" fmla="*/ 11 h 28"/>
                <a:gd name="T30" fmla="*/ 79 w 82"/>
                <a:gd name="T31" fmla="*/ 11 h 28"/>
                <a:gd name="T32" fmla="*/ 77 w 82"/>
                <a:gd name="T33" fmla="*/ 12 h 28"/>
                <a:gd name="T34" fmla="*/ 77 w 82"/>
                <a:gd name="T35" fmla="*/ 23 h 28"/>
                <a:gd name="T36" fmla="*/ 75 w 82"/>
                <a:gd name="T37" fmla="*/ 25 h 28"/>
                <a:gd name="T38" fmla="*/ 12 w 82"/>
                <a:gd name="T39" fmla="*/ 25 h 28"/>
                <a:gd name="T40" fmla="*/ 12 w 82"/>
                <a:gd name="T41" fmla="*/ 8 h 28"/>
                <a:gd name="T42" fmla="*/ 80 w 82"/>
                <a:gd name="T43" fmla="*/ 8 h 28"/>
                <a:gd name="T44" fmla="*/ 82 w 82"/>
                <a:gd name="T45" fmla="*/ 7 h 28"/>
                <a:gd name="T46" fmla="*/ 82 w 82"/>
                <a:gd name="T47" fmla="*/ 6 h 28"/>
                <a:gd name="T48" fmla="*/ 80 w 82"/>
                <a:gd name="T4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28">
                  <a:moveTo>
                    <a:pt x="80" y="5"/>
                  </a:moveTo>
                  <a:cubicBezTo>
                    <a:pt x="57" y="5"/>
                    <a:pt x="35" y="5"/>
                    <a:pt x="12" y="5"/>
                  </a:cubicBezTo>
                  <a:cubicBezTo>
                    <a:pt x="8" y="5"/>
                    <a:pt x="4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3"/>
                    <a:pt x="5" y="28"/>
                    <a:pt x="12" y="28"/>
                  </a:cubicBezTo>
                  <a:cubicBezTo>
                    <a:pt x="35" y="28"/>
                    <a:pt x="56" y="28"/>
                    <a:pt x="79" y="28"/>
                  </a:cubicBezTo>
                  <a:cubicBezTo>
                    <a:pt x="80" y="28"/>
                    <a:pt x="82" y="27"/>
                    <a:pt x="82" y="26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1"/>
                    <a:pt x="81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1"/>
                    <a:pt x="77" y="11"/>
                    <a:pt x="77" y="12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4"/>
                    <a:pt x="76" y="25"/>
                    <a:pt x="75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" y="25"/>
                    <a:pt x="1" y="8"/>
                    <a:pt x="1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8"/>
                    <a:pt x="82" y="8"/>
                    <a:pt x="82" y="7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1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5" name="Freeform 55"/>
            <p:cNvSpPr/>
            <p:nvPr/>
          </p:nvSpPr>
          <p:spPr bwMode="auto">
            <a:xfrm>
              <a:off x="23" y="227"/>
              <a:ext cx="151" cy="7"/>
            </a:xfrm>
            <a:custGeom>
              <a:avLst/>
              <a:gdLst>
                <a:gd name="T0" fmla="*/ 64 w 64"/>
                <a:gd name="T1" fmla="*/ 1 h 3"/>
                <a:gd name="T2" fmla="*/ 62 w 64"/>
                <a:gd name="T3" fmla="*/ 0 h 3"/>
                <a:gd name="T4" fmla="*/ 4 w 64"/>
                <a:gd name="T5" fmla="*/ 0 h 3"/>
                <a:gd name="T6" fmla="*/ 3 w 64"/>
                <a:gd name="T7" fmla="*/ 0 h 3"/>
                <a:gd name="T8" fmla="*/ 2 w 64"/>
                <a:gd name="T9" fmla="*/ 0 h 3"/>
                <a:gd name="T10" fmla="*/ 0 w 64"/>
                <a:gd name="T11" fmla="*/ 1 h 3"/>
                <a:gd name="T12" fmla="*/ 0 w 64"/>
                <a:gd name="T13" fmla="*/ 2 h 3"/>
                <a:gd name="T14" fmla="*/ 1 w 64"/>
                <a:gd name="T15" fmla="*/ 3 h 3"/>
                <a:gd name="T16" fmla="*/ 2 w 64"/>
                <a:gd name="T17" fmla="*/ 3 h 3"/>
                <a:gd name="T18" fmla="*/ 62 w 64"/>
                <a:gd name="T19" fmla="*/ 3 h 3"/>
                <a:gd name="T20" fmla="*/ 64 w 64"/>
                <a:gd name="T21" fmla="*/ 2 h 3"/>
                <a:gd name="T22" fmla="*/ 64 w 64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3">
                  <a:moveTo>
                    <a:pt x="64" y="1"/>
                  </a:moveTo>
                  <a:cubicBezTo>
                    <a:pt x="64" y="0"/>
                    <a:pt x="63" y="0"/>
                    <a:pt x="6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3"/>
                    <a:pt x="64" y="2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6" name="Freeform 56"/>
            <p:cNvSpPr/>
            <p:nvPr/>
          </p:nvSpPr>
          <p:spPr bwMode="auto">
            <a:xfrm>
              <a:off x="23" y="182"/>
              <a:ext cx="151" cy="7"/>
            </a:xfrm>
            <a:custGeom>
              <a:avLst/>
              <a:gdLst>
                <a:gd name="T0" fmla="*/ 62 w 64"/>
                <a:gd name="T1" fmla="*/ 0 h 3"/>
                <a:gd name="T2" fmla="*/ 24 w 64"/>
                <a:gd name="T3" fmla="*/ 0 h 3"/>
                <a:gd name="T4" fmla="*/ 22 w 64"/>
                <a:gd name="T5" fmla="*/ 0 h 3"/>
                <a:gd name="T6" fmla="*/ 2 w 64"/>
                <a:gd name="T7" fmla="*/ 0 h 3"/>
                <a:gd name="T8" fmla="*/ 0 w 64"/>
                <a:gd name="T9" fmla="*/ 1 h 3"/>
                <a:gd name="T10" fmla="*/ 0 w 64"/>
                <a:gd name="T11" fmla="*/ 1 h 3"/>
                <a:gd name="T12" fmla="*/ 2 w 64"/>
                <a:gd name="T13" fmla="*/ 3 h 3"/>
                <a:gd name="T14" fmla="*/ 19 w 64"/>
                <a:gd name="T15" fmla="*/ 3 h 3"/>
                <a:gd name="T16" fmla="*/ 20 w 64"/>
                <a:gd name="T17" fmla="*/ 3 h 3"/>
                <a:gd name="T18" fmla="*/ 62 w 64"/>
                <a:gd name="T19" fmla="*/ 3 h 3"/>
                <a:gd name="T20" fmla="*/ 64 w 64"/>
                <a:gd name="T21" fmla="*/ 1 h 3"/>
                <a:gd name="T22" fmla="*/ 64 w 64"/>
                <a:gd name="T23" fmla="*/ 1 h 3"/>
                <a:gd name="T24" fmla="*/ 62 w 64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3">
                  <a:moveTo>
                    <a:pt x="6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2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7" name="Freeform 57"/>
            <p:cNvSpPr/>
            <p:nvPr/>
          </p:nvSpPr>
          <p:spPr bwMode="auto">
            <a:xfrm>
              <a:off x="23" y="165"/>
              <a:ext cx="151" cy="10"/>
            </a:xfrm>
            <a:custGeom>
              <a:avLst/>
              <a:gdLst>
                <a:gd name="T0" fmla="*/ 64 w 64"/>
                <a:gd name="T1" fmla="*/ 2 h 4"/>
                <a:gd name="T2" fmla="*/ 62 w 64"/>
                <a:gd name="T3" fmla="*/ 0 h 4"/>
                <a:gd name="T4" fmla="*/ 30 w 64"/>
                <a:gd name="T5" fmla="*/ 0 h 4"/>
                <a:gd name="T6" fmla="*/ 28 w 64"/>
                <a:gd name="T7" fmla="*/ 0 h 4"/>
                <a:gd name="T8" fmla="*/ 2 w 64"/>
                <a:gd name="T9" fmla="*/ 0 h 4"/>
                <a:gd name="T10" fmla="*/ 0 w 64"/>
                <a:gd name="T11" fmla="*/ 2 h 4"/>
                <a:gd name="T12" fmla="*/ 0 w 64"/>
                <a:gd name="T13" fmla="*/ 2 h 4"/>
                <a:gd name="T14" fmla="*/ 2 w 64"/>
                <a:gd name="T15" fmla="*/ 4 h 4"/>
                <a:gd name="T16" fmla="*/ 24 w 64"/>
                <a:gd name="T17" fmla="*/ 4 h 4"/>
                <a:gd name="T18" fmla="*/ 26 w 64"/>
                <a:gd name="T19" fmla="*/ 4 h 4"/>
                <a:gd name="T20" fmla="*/ 62 w 64"/>
                <a:gd name="T21" fmla="*/ 4 h 4"/>
                <a:gd name="T22" fmla="*/ 64 w 64"/>
                <a:gd name="T2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4">
                  <a:moveTo>
                    <a:pt x="64" y="2"/>
                  </a:moveTo>
                  <a:cubicBezTo>
                    <a:pt x="64" y="1"/>
                    <a:pt x="63" y="0"/>
                    <a:pt x="6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8" name="Freeform 58"/>
            <p:cNvSpPr/>
            <p:nvPr/>
          </p:nvSpPr>
          <p:spPr bwMode="auto">
            <a:xfrm>
              <a:off x="23" y="241"/>
              <a:ext cx="151" cy="7"/>
            </a:xfrm>
            <a:custGeom>
              <a:avLst/>
              <a:gdLst>
                <a:gd name="T0" fmla="*/ 62 w 64"/>
                <a:gd name="T1" fmla="*/ 0 h 3"/>
                <a:gd name="T2" fmla="*/ 2 w 64"/>
                <a:gd name="T3" fmla="*/ 0 h 3"/>
                <a:gd name="T4" fmla="*/ 0 w 64"/>
                <a:gd name="T5" fmla="*/ 1 h 3"/>
                <a:gd name="T6" fmla="*/ 0 w 64"/>
                <a:gd name="T7" fmla="*/ 2 h 3"/>
                <a:gd name="T8" fmla="*/ 2 w 64"/>
                <a:gd name="T9" fmla="*/ 3 h 3"/>
                <a:gd name="T10" fmla="*/ 62 w 64"/>
                <a:gd name="T11" fmla="*/ 3 h 3"/>
                <a:gd name="T12" fmla="*/ 64 w 64"/>
                <a:gd name="T13" fmla="*/ 2 h 3"/>
                <a:gd name="T14" fmla="*/ 64 w 64"/>
                <a:gd name="T15" fmla="*/ 1 h 3"/>
                <a:gd name="T16" fmla="*/ 62 w 6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">
                  <a:moveTo>
                    <a:pt x="6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3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  <a:endParaRPr lang="en-US" altLang="zh-CN" sz="1400" b="1" dirty="0">
              <a:solidFill>
                <a:srgbClr val="E54B81"/>
              </a:solidFill>
            </a:endParaRPr>
          </a:p>
        </p:txBody>
      </p:sp>
      <p:sp>
        <p:nvSpPr>
          <p:cNvPr id="6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65" name="组合 6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66" name="直接连接符 6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95288" y="1346200"/>
            <a:ext cx="83518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6149" name="Oval 5"/>
          <p:cNvSpPr>
            <a:spLocks noChangeArrowheads="1"/>
          </p:cNvSpPr>
          <p:nvPr/>
        </p:nvSpPr>
        <p:spPr bwMode="auto">
          <a:xfrm>
            <a:off x="1173163" y="2376488"/>
            <a:ext cx="1968500" cy="1966912"/>
          </a:xfrm>
          <a:prstGeom prst="ellipse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1944688" y="2552700"/>
            <a:ext cx="238125" cy="2381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1" name="Oval 7"/>
          <p:cNvSpPr>
            <a:spLocks noChangeArrowheads="1"/>
          </p:cNvSpPr>
          <p:nvPr/>
        </p:nvSpPr>
        <p:spPr bwMode="auto">
          <a:xfrm>
            <a:off x="2295525" y="2257425"/>
            <a:ext cx="238125" cy="23812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>
            <a:off x="1644650" y="2581275"/>
            <a:ext cx="142875" cy="14287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3" name="Oval 9"/>
          <p:cNvSpPr>
            <a:spLocks noChangeArrowheads="1"/>
          </p:cNvSpPr>
          <p:nvPr/>
        </p:nvSpPr>
        <p:spPr bwMode="auto">
          <a:xfrm>
            <a:off x="2990850" y="2892425"/>
            <a:ext cx="238125" cy="2381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3273425" y="3162300"/>
            <a:ext cx="165100" cy="166688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5" name="Oval 11"/>
          <p:cNvSpPr>
            <a:spLocks noChangeArrowheads="1"/>
          </p:cNvSpPr>
          <p:nvPr/>
        </p:nvSpPr>
        <p:spPr bwMode="auto">
          <a:xfrm>
            <a:off x="3500438" y="3714750"/>
            <a:ext cx="163512" cy="161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2760663" y="3779838"/>
            <a:ext cx="434975" cy="4318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7" name="Oval 13"/>
          <p:cNvSpPr>
            <a:spLocks noChangeArrowheads="1"/>
          </p:cNvSpPr>
          <p:nvPr/>
        </p:nvSpPr>
        <p:spPr bwMode="auto">
          <a:xfrm>
            <a:off x="1620838" y="4157663"/>
            <a:ext cx="147637" cy="1460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2041525" y="4083050"/>
            <a:ext cx="153988" cy="1524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9" name="Oval 15"/>
          <p:cNvSpPr>
            <a:spLocks noChangeArrowheads="1"/>
          </p:cNvSpPr>
          <p:nvPr/>
        </p:nvSpPr>
        <p:spPr bwMode="auto">
          <a:xfrm>
            <a:off x="2514600" y="4373563"/>
            <a:ext cx="212725" cy="214312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628650" y="3763963"/>
            <a:ext cx="403225" cy="404812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1" name="Oval 17"/>
          <p:cNvSpPr>
            <a:spLocks noChangeArrowheads="1"/>
          </p:cNvSpPr>
          <p:nvPr/>
        </p:nvSpPr>
        <p:spPr bwMode="auto">
          <a:xfrm>
            <a:off x="468313" y="4233863"/>
            <a:ext cx="176212" cy="176212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2" name="Oval 18"/>
          <p:cNvSpPr>
            <a:spLocks noChangeArrowheads="1"/>
          </p:cNvSpPr>
          <p:nvPr/>
        </p:nvSpPr>
        <p:spPr bwMode="auto">
          <a:xfrm>
            <a:off x="546100" y="2747963"/>
            <a:ext cx="801688" cy="8001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3" name="Oval 19"/>
          <p:cNvSpPr>
            <a:spLocks noChangeArrowheads="1"/>
          </p:cNvSpPr>
          <p:nvPr/>
        </p:nvSpPr>
        <p:spPr bwMode="auto">
          <a:xfrm>
            <a:off x="3389313" y="2338388"/>
            <a:ext cx="809625" cy="809625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4" name="Freeform 20"/>
          <p:cNvSpPr>
            <a:spLocks noEditPoints="1"/>
          </p:cNvSpPr>
          <p:nvPr/>
        </p:nvSpPr>
        <p:spPr bwMode="auto">
          <a:xfrm>
            <a:off x="806450" y="2895600"/>
            <a:ext cx="293688" cy="471488"/>
          </a:xfrm>
          <a:custGeom>
            <a:avLst/>
            <a:gdLst>
              <a:gd name="T0" fmla="*/ 100 w 123"/>
              <a:gd name="T1" fmla="*/ 187 h 198"/>
              <a:gd name="T2" fmla="*/ 96 w 123"/>
              <a:gd name="T3" fmla="*/ 156 h 198"/>
              <a:gd name="T4" fmla="*/ 111 w 123"/>
              <a:gd name="T5" fmla="*/ 78 h 198"/>
              <a:gd name="T6" fmla="*/ 74 w 123"/>
              <a:gd name="T7" fmla="*/ 48 h 198"/>
              <a:gd name="T8" fmla="*/ 59 w 123"/>
              <a:gd name="T9" fmla="*/ 38 h 198"/>
              <a:gd name="T10" fmla="*/ 56 w 123"/>
              <a:gd name="T11" fmla="*/ 20 h 198"/>
              <a:gd name="T12" fmla="*/ 52 w 123"/>
              <a:gd name="T13" fmla="*/ 16 h 198"/>
              <a:gd name="T14" fmla="*/ 50 w 123"/>
              <a:gd name="T15" fmla="*/ 10 h 198"/>
              <a:gd name="T16" fmla="*/ 47 w 123"/>
              <a:gd name="T17" fmla="*/ 7 h 198"/>
              <a:gd name="T18" fmla="*/ 44 w 123"/>
              <a:gd name="T19" fmla="*/ 0 h 198"/>
              <a:gd name="T20" fmla="*/ 36 w 123"/>
              <a:gd name="T21" fmla="*/ 2 h 198"/>
              <a:gd name="T22" fmla="*/ 33 w 123"/>
              <a:gd name="T23" fmla="*/ 10 h 198"/>
              <a:gd name="T24" fmla="*/ 30 w 123"/>
              <a:gd name="T25" fmla="*/ 12 h 198"/>
              <a:gd name="T26" fmla="*/ 27 w 123"/>
              <a:gd name="T27" fmla="*/ 20 h 198"/>
              <a:gd name="T28" fmla="*/ 23 w 123"/>
              <a:gd name="T29" fmla="*/ 23 h 198"/>
              <a:gd name="T30" fmla="*/ 26 w 123"/>
              <a:gd name="T31" fmla="*/ 97 h 198"/>
              <a:gd name="T32" fmla="*/ 30 w 123"/>
              <a:gd name="T33" fmla="*/ 99 h 198"/>
              <a:gd name="T34" fmla="*/ 37 w 123"/>
              <a:gd name="T35" fmla="*/ 117 h 198"/>
              <a:gd name="T36" fmla="*/ 52 w 123"/>
              <a:gd name="T37" fmla="*/ 110 h 198"/>
              <a:gd name="T38" fmla="*/ 54 w 123"/>
              <a:gd name="T39" fmla="*/ 97 h 198"/>
              <a:gd name="T40" fmla="*/ 59 w 123"/>
              <a:gd name="T41" fmla="*/ 95 h 198"/>
              <a:gd name="T42" fmla="*/ 62 w 123"/>
              <a:gd name="T43" fmla="*/ 79 h 198"/>
              <a:gd name="T44" fmla="*/ 76 w 123"/>
              <a:gd name="T45" fmla="*/ 78 h 198"/>
              <a:gd name="T46" fmla="*/ 59 w 123"/>
              <a:gd name="T47" fmla="*/ 140 h 198"/>
              <a:gd name="T48" fmla="*/ 10 w 123"/>
              <a:gd name="T49" fmla="*/ 140 h 198"/>
              <a:gd name="T50" fmla="*/ 8 w 123"/>
              <a:gd name="T51" fmla="*/ 147 h 198"/>
              <a:gd name="T52" fmla="*/ 15 w 123"/>
              <a:gd name="T53" fmla="*/ 149 h 198"/>
              <a:gd name="T54" fmla="*/ 31 w 123"/>
              <a:gd name="T55" fmla="*/ 159 h 198"/>
              <a:gd name="T56" fmla="*/ 54 w 123"/>
              <a:gd name="T57" fmla="*/ 169 h 198"/>
              <a:gd name="T58" fmla="*/ 51 w 123"/>
              <a:gd name="T59" fmla="*/ 187 h 198"/>
              <a:gd name="T60" fmla="*/ 2 w 123"/>
              <a:gd name="T61" fmla="*/ 187 h 198"/>
              <a:gd name="T62" fmla="*/ 0 w 123"/>
              <a:gd name="T63" fmla="*/ 190 h 198"/>
              <a:gd name="T64" fmla="*/ 3 w 123"/>
              <a:gd name="T65" fmla="*/ 198 h 198"/>
              <a:gd name="T66" fmla="*/ 114 w 123"/>
              <a:gd name="T67" fmla="*/ 195 h 198"/>
              <a:gd name="T68" fmla="*/ 111 w 123"/>
              <a:gd name="T69" fmla="*/ 187 h 198"/>
              <a:gd name="T70" fmla="*/ 51 w 123"/>
              <a:gd name="T71" fmla="*/ 60 h 198"/>
              <a:gd name="T72" fmla="*/ 67 w 123"/>
              <a:gd name="T73" fmla="*/ 6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" h="198">
                <a:moveTo>
                  <a:pt x="111" y="187"/>
                </a:moveTo>
                <a:cubicBezTo>
                  <a:pt x="100" y="187"/>
                  <a:pt x="100" y="187"/>
                  <a:pt x="100" y="187"/>
                </a:cubicBezTo>
                <a:cubicBezTo>
                  <a:pt x="98" y="187"/>
                  <a:pt x="96" y="186"/>
                  <a:pt x="96" y="184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4"/>
                  <a:pt x="97" y="152"/>
                  <a:pt x="99" y="150"/>
                </a:cubicBezTo>
                <a:cubicBezTo>
                  <a:pt x="120" y="131"/>
                  <a:pt x="123" y="101"/>
                  <a:pt x="111" y="78"/>
                </a:cubicBezTo>
                <a:cubicBezTo>
                  <a:pt x="105" y="65"/>
                  <a:pt x="93" y="55"/>
                  <a:pt x="78" y="50"/>
                </a:cubicBezTo>
                <a:cubicBezTo>
                  <a:pt x="76" y="50"/>
                  <a:pt x="75" y="49"/>
                  <a:pt x="74" y="48"/>
                </a:cubicBezTo>
                <a:cubicBezTo>
                  <a:pt x="71" y="44"/>
                  <a:pt x="67" y="42"/>
                  <a:pt x="62" y="41"/>
                </a:cubicBezTo>
                <a:cubicBezTo>
                  <a:pt x="60" y="41"/>
                  <a:pt x="59" y="39"/>
                  <a:pt x="59" y="38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1"/>
                  <a:pt x="58" y="20"/>
                  <a:pt x="56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4" y="20"/>
                  <a:pt x="52" y="18"/>
                  <a:pt x="52" y="16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1"/>
                  <a:pt x="51" y="10"/>
                  <a:pt x="50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10"/>
                  <a:pt x="47" y="9"/>
                  <a:pt x="47" y="7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6" y="0"/>
                  <a:pt x="4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6" y="1"/>
                  <a:pt x="36" y="2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9"/>
                  <a:pt x="35" y="10"/>
                  <a:pt x="33" y="10"/>
                </a:cubicBezTo>
                <a:cubicBezTo>
                  <a:pt x="33" y="10"/>
                  <a:pt x="33" y="10"/>
                  <a:pt x="33" y="10"/>
                </a:cubicBezTo>
                <a:cubicBezTo>
                  <a:pt x="31" y="10"/>
                  <a:pt x="30" y="11"/>
                  <a:pt x="30" y="12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8"/>
                  <a:pt x="29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5" y="20"/>
                  <a:pt x="23" y="21"/>
                  <a:pt x="23" y="23"/>
                </a:cubicBezTo>
                <a:cubicBezTo>
                  <a:pt x="23" y="95"/>
                  <a:pt x="23" y="95"/>
                  <a:pt x="23" y="95"/>
                </a:cubicBezTo>
                <a:cubicBezTo>
                  <a:pt x="23" y="96"/>
                  <a:pt x="24" y="97"/>
                  <a:pt x="26" y="97"/>
                </a:cubicBezTo>
                <a:cubicBezTo>
                  <a:pt x="28" y="97"/>
                  <a:pt x="28" y="97"/>
                  <a:pt x="28" y="97"/>
                </a:cubicBezTo>
                <a:cubicBezTo>
                  <a:pt x="29" y="97"/>
                  <a:pt x="30" y="98"/>
                  <a:pt x="30" y="99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0" y="114"/>
                  <a:pt x="33" y="117"/>
                  <a:pt x="37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49" y="117"/>
                  <a:pt x="52" y="114"/>
                  <a:pt x="52" y="110"/>
                </a:cubicBezTo>
                <a:cubicBezTo>
                  <a:pt x="52" y="99"/>
                  <a:pt x="52" y="99"/>
                  <a:pt x="52" y="99"/>
                </a:cubicBezTo>
                <a:cubicBezTo>
                  <a:pt x="52" y="98"/>
                  <a:pt x="53" y="97"/>
                  <a:pt x="54" y="97"/>
                </a:cubicBezTo>
                <a:cubicBezTo>
                  <a:pt x="57" y="97"/>
                  <a:pt x="57" y="97"/>
                  <a:pt x="57" y="97"/>
                </a:cubicBezTo>
                <a:cubicBezTo>
                  <a:pt x="58" y="97"/>
                  <a:pt x="59" y="96"/>
                  <a:pt x="59" y="95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1"/>
                  <a:pt x="60" y="80"/>
                  <a:pt x="62" y="79"/>
                </a:cubicBezTo>
                <a:cubicBezTo>
                  <a:pt x="64" y="79"/>
                  <a:pt x="66" y="78"/>
                  <a:pt x="68" y="77"/>
                </a:cubicBezTo>
                <a:cubicBezTo>
                  <a:pt x="71" y="76"/>
                  <a:pt x="73" y="76"/>
                  <a:pt x="76" y="78"/>
                </a:cubicBezTo>
                <a:cubicBezTo>
                  <a:pt x="84" y="82"/>
                  <a:pt x="89" y="90"/>
                  <a:pt x="91" y="98"/>
                </a:cubicBezTo>
                <a:cubicBezTo>
                  <a:pt x="96" y="117"/>
                  <a:pt x="84" y="140"/>
                  <a:pt x="59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9" y="140"/>
                  <a:pt x="8" y="141"/>
                  <a:pt x="8" y="142"/>
                </a:cubicBezTo>
                <a:cubicBezTo>
                  <a:pt x="8" y="147"/>
                  <a:pt x="8" y="147"/>
                  <a:pt x="8" y="147"/>
                </a:cubicBezTo>
                <a:cubicBezTo>
                  <a:pt x="8" y="148"/>
                  <a:pt x="9" y="149"/>
                  <a:pt x="10" y="149"/>
                </a:cubicBezTo>
                <a:cubicBezTo>
                  <a:pt x="15" y="149"/>
                  <a:pt x="15" y="149"/>
                  <a:pt x="15" y="149"/>
                </a:cubicBezTo>
                <a:cubicBezTo>
                  <a:pt x="17" y="149"/>
                  <a:pt x="18" y="150"/>
                  <a:pt x="20" y="151"/>
                </a:cubicBezTo>
                <a:cubicBezTo>
                  <a:pt x="23" y="154"/>
                  <a:pt x="27" y="156"/>
                  <a:pt x="31" y="159"/>
                </a:cubicBezTo>
                <a:cubicBezTo>
                  <a:pt x="37" y="162"/>
                  <a:pt x="44" y="164"/>
                  <a:pt x="51" y="165"/>
                </a:cubicBezTo>
                <a:cubicBezTo>
                  <a:pt x="53" y="166"/>
                  <a:pt x="54" y="167"/>
                  <a:pt x="54" y="169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54" y="186"/>
                  <a:pt x="53" y="187"/>
                  <a:pt x="51" y="187"/>
                </a:cubicBezTo>
                <a:cubicBezTo>
                  <a:pt x="3" y="187"/>
                  <a:pt x="3" y="187"/>
                  <a:pt x="3" y="187"/>
                </a:cubicBezTo>
                <a:cubicBezTo>
                  <a:pt x="3" y="187"/>
                  <a:pt x="2" y="187"/>
                  <a:pt x="2" y="187"/>
                </a:cubicBezTo>
                <a:cubicBezTo>
                  <a:pt x="1" y="187"/>
                  <a:pt x="0" y="188"/>
                  <a:pt x="0" y="19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7"/>
                  <a:pt x="1" y="198"/>
                  <a:pt x="3" y="198"/>
                </a:cubicBezTo>
                <a:cubicBezTo>
                  <a:pt x="111" y="198"/>
                  <a:pt x="111" y="198"/>
                  <a:pt x="111" y="198"/>
                </a:cubicBezTo>
                <a:cubicBezTo>
                  <a:pt x="112" y="198"/>
                  <a:pt x="114" y="197"/>
                  <a:pt x="114" y="195"/>
                </a:cubicBezTo>
                <a:cubicBezTo>
                  <a:pt x="114" y="190"/>
                  <a:pt x="114" y="190"/>
                  <a:pt x="114" y="190"/>
                </a:cubicBezTo>
                <a:cubicBezTo>
                  <a:pt x="114" y="189"/>
                  <a:pt x="112" y="187"/>
                  <a:pt x="111" y="187"/>
                </a:cubicBezTo>
                <a:close/>
                <a:moveTo>
                  <a:pt x="59" y="68"/>
                </a:moveTo>
                <a:cubicBezTo>
                  <a:pt x="55" y="68"/>
                  <a:pt x="51" y="65"/>
                  <a:pt x="51" y="60"/>
                </a:cubicBezTo>
                <a:cubicBezTo>
                  <a:pt x="51" y="56"/>
                  <a:pt x="55" y="52"/>
                  <a:pt x="59" y="52"/>
                </a:cubicBezTo>
                <a:cubicBezTo>
                  <a:pt x="64" y="52"/>
                  <a:pt x="67" y="56"/>
                  <a:pt x="67" y="60"/>
                </a:cubicBezTo>
                <a:cubicBezTo>
                  <a:pt x="67" y="65"/>
                  <a:pt x="64" y="68"/>
                  <a:pt x="59" y="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5" name="Freeform 21"/>
          <p:cNvSpPr>
            <a:spLocks noEditPoints="1"/>
          </p:cNvSpPr>
          <p:nvPr/>
        </p:nvSpPr>
        <p:spPr bwMode="auto">
          <a:xfrm>
            <a:off x="3654425" y="2576513"/>
            <a:ext cx="282575" cy="333375"/>
          </a:xfrm>
          <a:custGeom>
            <a:avLst/>
            <a:gdLst>
              <a:gd name="T0" fmla="*/ 78 w 119"/>
              <a:gd name="T1" fmla="*/ 9 h 140"/>
              <a:gd name="T2" fmla="*/ 86 w 119"/>
              <a:gd name="T3" fmla="*/ 1 h 140"/>
              <a:gd name="T4" fmla="*/ 56 w 119"/>
              <a:gd name="T5" fmla="*/ 127 h 140"/>
              <a:gd name="T6" fmla="*/ 89 w 119"/>
              <a:gd name="T7" fmla="*/ 132 h 140"/>
              <a:gd name="T8" fmla="*/ 89 w 119"/>
              <a:gd name="T9" fmla="*/ 140 h 140"/>
              <a:gd name="T10" fmla="*/ 14 w 119"/>
              <a:gd name="T11" fmla="*/ 134 h 140"/>
              <a:gd name="T12" fmla="*/ 49 w 119"/>
              <a:gd name="T13" fmla="*/ 129 h 140"/>
              <a:gd name="T14" fmla="*/ 24 w 119"/>
              <a:gd name="T15" fmla="*/ 118 h 140"/>
              <a:gd name="T16" fmla="*/ 26 w 119"/>
              <a:gd name="T17" fmla="*/ 103 h 140"/>
              <a:gd name="T18" fmla="*/ 84 w 119"/>
              <a:gd name="T19" fmla="*/ 16 h 140"/>
              <a:gd name="T20" fmla="*/ 35 w 119"/>
              <a:gd name="T21" fmla="*/ 107 h 140"/>
              <a:gd name="T22" fmla="*/ 31 w 119"/>
              <a:gd name="T23" fmla="*/ 112 h 140"/>
              <a:gd name="T24" fmla="*/ 111 w 119"/>
              <a:gd name="T25" fmla="*/ 58 h 140"/>
              <a:gd name="T26" fmla="*/ 84 w 119"/>
              <a:gd name="T27" fmla="*/ 11 h 140"/>
              <a:gd name="T28" fmla="*/ 81 w 119"/>
              <a:gd name="T29" fmla="*/ 61 h 140"/>
              <a:gd name="T30" fmla="*/ 92 w 119"/>
              <a:gd name="T31" fmla="*/ 56 h 140"/>
              <a:gd name="T32" fmla="*/ 97 w 119"/>
              <a:gd name="T33" fmla="*/ 49 h 140"/>
              <a:gd name="T34" fmla="*/ 98 w 119"/>
              <a:gd name="T35" fmla="*/ 59 h 140"/>
              <a:gd name="T36" fmla="*/ 97 w 119"/>
              <a:gd name="T37" fmla="*/ 63 h 140"/>
              <a:gd name="T38" fmla="*/ 97 w 119"/>
              <a:gd name="T39" fmla="*/ 65 h 140"/>
              <a:gd name="T40" fmla="*/ 92 w 119"/>
              <a:gd name="T41" fmla="*/ 62 h 140"/>
              <a:gd name="T42" fmla="*/ 94 w 119"/>
              <a:gd name="T43" fmla="*/ 68 h 140"/>
              <a:gd name="T44" fmla="*/ 52 w 119"/>
              <a:gd name="T45" fmla="*/ 103 h 140"/>
              <a:gd name="T46" fmla="*/ 66 w 119"/>
              <a:gd name="T47" fmla="*/ 15 h 140"/>
              <a:gd name="T48" fmla="*/ 48 w 119"/>
              <a:gd name="T49" fmla="*/ 25 h 140"/>
              <a:gd name="T50" fmla="*/ 38 w 119"/>
              <a:gd name="T51" fmla="*/ 34 h 140"/>
              <a:gd name="T52" fmla="*/ 33 w 119"/>
              <a:gd name="T53" fmla="*/ 43 h 140"/>
              <a:gd name="T54" fmla="*/ 31 w 119"/>
              <a:gd name="T55" fmla="*/ 47 h 140"/>
              <a:gd name="T56" fmla="*/ 37 w 119"/>
              <a:gd name="T57" fmla="*/ 47 h 140"/>
              <a:gd name="T58" fmla="*/ 47 w 119"/>
              <a:gd name="T59" fmla="*/ 43 h 140"/>
              <a:gd name="T60" fmla="*/ 52 w 119"/>
              <a:gd name="T61" fmla="*/ 49 h 140"/>
              <a:gd name="T62" fmla="*/ 42 w 119"/>
              <a:gd name="T63" fmla="*/ 47 h 140"/>
              <a:gd name="T64" fmla="*/ 32 w 119"/>
              <a:gd name="T65" fmla="*/ 53 h 140"/>
              <a:gd name="T66" fmla="*/ 33 w 119"/>
              <a:gd name="T67" fmla="*/ 71 h 140"/>
              <a:gd name="T68" fmla="*/ 45 w 119"/>
              <a:gd name="T69" fmla="*/ 71 h 140"/>
              <a:gd name="T70" fmla="*/ 61 w 119"/>
              <a:gd name="T71" fmla="*/ 83 h 140"/>
              <a:gd name="T72" fmla="*/ 63 w 119"/>
              <a:gd name="T73" fmla="*/ 62 h 140"/>
              <a:gd name="T74" fmla="*/ 56 w 119"/>
              <a:gd name="T75" fmla="*/ 53 h 140"/>
              <a:gd name="T76" fmla="*/ 68 w 119"/>
              <a:gd name="T77" fmla="*/ 53 h 140"/>
              <a:gd name="T78" fmla="*/ 64 w 119"/>
              <a:gd name="T79" fmla="*/ 49 h 140"/>
              <a:gd name="T80" fmla="*/ 79 w 119"/>
              <a:gd name="T81" fmla="*/ 61 h 140"/>
              <a:gd name="T82" fmla="*/ 64 w 119"/>
              <a:gd name="T83" fmla="*/ 82 h 140"/>
              <a:gd name="T84" fmla="*/ 67 w 119"/>
              <a:gd name="T85" fmla="*/ 8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9" h="140">
                <a:moveTo>
                  <a:pt x="52" y="5"/>
                </a:moveTo>
                <a:cubicBezTo>
                  <a:pt x="60" y="5"/>
                  <a:pt x="68" y="7"/>
                  <a:pt x="75" y="10"/>
                </a:cubicBezTo>
                <a:cubicBezTo>
                  <a:pt x="76" y="11"/>
                  <a:pt x="78" y="10"/>
                  <a:pt x="78" y="9"/>
                </a:cubicBezTo>
                <a:cubicBezTo>
                  <a:pt x="80" y="6"/>
                  <a:pt x="80" y="6"/>
                  <a:pt x="80" y="6"/>
                </a:cubicBezTo>
                <a:cubicBezTo>
                  <a:pt x="82" y="2"/>
                  <a:pt x="82" y="2"/>
                  <a:pt x="82" y="2"/>
                </a:cubicBezTo>
                <a:cubicBezTo>
                  <a:pt x="83" y="1"/>
                  <a:pt x="84" y="0"/>
                  <a:pt x="86" y="1"/>
                </a:cubicBezTo>
                <a:cubicBezTo>
                  <a:pt x="105" y="12"/>
                  <a:pt x="119" y="34"/>
                  <a:pt x="119" y="58"/>
                </a:cubicBezTo>
                <a:cubicBezTo>
                  <a:pt x="119" y="92"/>
                  <a:pt x="92" y="121"/>
                  <a:pt x="59" y="124"/>
                </a:cubicBezTo>
                <a:cubicBezTo>
                  <a:pt x="57" y="124"/>
                  <a:pt x="56" y="125"/>
                  <a:pt x="56" y="127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7" y="132"/>
                  <a:pt x="59" y="132"/>
                </a:cubicBezTo>
                <a:cubicBezTo>
                  <a:pt x="89" y="132"/>
                  <a:pt x="89" y="132"/>
                  <a:pt x="89" y="132"/>
                </a:cubicBezTo>
                <a:cubicBezTo>
                  <a:pt x="90" y="132"/>
                  <a:pt x="91" y="133"/>
                  <a:pt x="91" y="134"/>
                </a:cubicBezTo>
                <a:cubicBezTo>
                  <a:pt x="91" y="137"/>
                  <a:pt x="91" y="137"/>
                  <a:pt x="91" y="137"/>
                </a:cubicBezTo>
                <a:cubicBezTo>
                  <a:pt x="91" y="139"/>
                  <a:pt x="90" y="140"/>
                  <a:pt x="89" y="140"/>
                </a:cubicBezTo>
                <a:cubicBezTo>
                  <a:pt x="16" y="140"/>
                  <a:pt x="16" y="140"/>
                  <a:pt x="16" y="140"/>
                </a:cubicBezTo>
                <a:cubicBezTo>
                  <a:pt x="15" y="140"/>
                  <a:pt x="14" y="139"/>
                  <a:pt x="14" y="137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4" y="133"/>
                  <a:pt x="15" y="132"/>
                  <a:pt x="16" y="132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48" y="132"/>
                  <a:pt x="49" y="131"/>
                  <a:pt x="49" y="129"/>
                </a:cubicBezTo>
                <a:cubicBezTo>
                  <a:pt x="49" y="127"/>
                  <a:pt x="49" y="127"/>
                  <a:pt x="49" y="127"/>
                </a:cubicBezTo>
                <a:cubicBezTo>
                  <a:pt x="49" y="125"/>
                  <a:pt x="48" y="124"/>
                  <a:pt x="46" y="124"/>
                </a:cubicBezTo>
                <a:cubicBezTo>
                  <a:pt x="39" y="123"/>
                  <a:pt x="31" y="121"/>
                  <a:pt x="24" y="118"/>
                </a:cubicBezTo>
                <a:cubicBezTo>
                  <a:pt x="23" y="117"/>
                  <a:pt x="22" y="115"/>
                  <a:pt x="23" y="114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5"/>
                  <a:pt x="27" y="104"/>
                  <a:pt x="26" y="103"/>
                </a:cubicBezTo>
                <a:cubicBezTo>
                  <a:pt x="10" y="94"/>
                  <a:pt x="0" y="77"/>
                  <a:pt x="0" y="58"/>
                </a:cubicBezTo>
                <a:cubicBezTo>
                  <a:pt x="0" y="29"/>
                  <a:pt x="24" y="5"/>
                  <a:pt x="52" y="5"/>
                </a:cubicBezTo>
                <a:close/>
                <a:moveTo>
                  <a:pt x="84" y="16"/>
                </a:moveTo>
                <a:cubicBezTo>
                  <a:pt x="97" y="25"/>
                  <a:pt x="105" y="41"/>
                  <a:pt x="105" y="58"/>
                </a:cubicBezTo>
                <a:cubicBezTo>
                  <a:pt x="105" y="87"/>
                  <a:pt x="81" y="110"/>
                  <a:pt x="52" y="110"/>
                </a:cubicBezTo>
                <a:cubicBezTo>
                  <a:pt x="46" y="110"/>
                  <a:pt x="41" y="109"/>
                  <a:pt x="35" y="107"/>
                </a:cubicBezTo>
                <a:cubicBezTo>
                  <a:pt x="34" y="107"/>
                  <a:pt x="33" y="108"/>
                  <a:pt x="33" y="109"/>
                </a:cubicBezTo>
                <a:cubicBezTo>
                  <a:pt x="32" y="111"/>
                  <a:pt x="32" y="111"/>
                  <a:pt x="32" y="111"/>
                </a:cubicBezTo>
                <a:cubicBezTo>
                  <a:pt x="31" y="111"/>
                  <a:pt x="31" y="112"/>
                  <a:pt x="31" y="112"/>
                </a:cubicBezTo>
                <a:cubicBezTo>
                  <a:pt x="32" y="113"/>
                  <a:pt x="32" y="113"/>
                  <a:pt x="33" y="114"/>
                </a:cubicBezTo>
                <a:cubicBezTo>
                  <a:pt x="39" y="116"/>
                  <a:pt x="46" y="117"/>
                  <a:pt x="52" y="117"/>
                </a:cubicBezTo>
                <a:cubicBezTo>
                  <a:pt x="85" y="117"/>
                  <a:pt x="111" y="91"/>
                  <a:pt x="111" y="58"/>
                </a:cubicBezTo>
                <a:cubicBezTo>
                  <a:pt x="111" y="38"/>
                  <a:pt x="102" y="21"/>
                  <a:pt x="87" y="10"/>
                </a:cubicBezTo>
                <a:cubicBezTo>
                  <a:pt x="87" y="10"/>
                  <a:pt x="86" y="10"/>
                  <a:pt x="85" y="10"/>
                </a:cubicBezTo>
                <a:cubicBezTo>
                  <a:pt x="85" y="10"/>
                  <a:pt x="84" y="10"/>
                  <a:pt x="84" y="11"/>
                </a:cubicBezTo>
                <a:cubicBezTo>
                  <a:pt x="83" y="13"/>
                  <a:pt x="83" y="13"/>
                  <a:pt x="83" y="13"/>
                </a:cubicBezTo>
                <a:cubicBezTo>
                  <a:pt x="82" y="14"/>
                  <a:pt x="83" y="15"/>
                  <a:pt x="84" y="16"/>
                </a:cubicBezTo>
                <a:close/>
                <a:moveTo>
                  <a:pt x="81" y="61"/>
                </a:moveTo>
                <a:cubicBezTo>
                  <a:pt x="81" y="57"/>
                  <a:pt x="82" y="54"/>
                  <a:pt x="83" y="51"/>
                </a:cubicBezTo>
                <a:cubicBezTo>
                  <a:pt x="83" y="49"/>
                  <a:pt x="84" y="49"/>
                  <a:pt x="85" y="51"/>
                </a:cubicBezTo>
                <a:cubicBezTo>
                  <a:pt x="87" y="53"/>
                  <a:pt x="90" y="54"/>
                  <a:pt x="92" y="56"/>
                </a:cubicBezTo>
                <a:cubicBezTo>
                  <a:pt x="94" y="58"/>
                  <a:pt x="94" y="58"/>
                  <a:pt x="94" y="55"/>
                </a:cubicBezTo>
                <a:cubicBezTo>
                  <a:pt x="94" y="53"/>
                  <a:pt x="95" y="51"/>
                  <a:pt x="95" y="49"/>
                </a:cubicBezTo>
                <a:cubicBezTo>
                  <a:pt x="96" y="48"/>
                  <a:pt x="97" y="48"/>
                  <a:pt x="97" y="49"/>
                </a:cubicBezTo>
                <a:cubicBezTo>
                  <a:pt x="97" y="52"/>
                  <a:pt x="98" y="55"/>
                  <a:pt x="98" y="58"/>
                </a:cubicBezTo>
                <a:cubicBezTo>
                  <a:pt x="98" y="58"/>
                  <a:pt x="98" y="58"/>
                  <a:pt x="98" y="58"/>
                </a:cubicBezTo>
                <a:cubicBezTo>
                  <a:pt x="98" y="58"/>
                  <a:pt x="98" y="58"/>
                  <a:pt x="98" y="59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2"/>
                  <a:pt x="96" y="62"/>
                  <a:pt x="97" y="63"/>
                </a:cubicBezTo>
                <a:cubicBezTo>
                  <a:pt x="97" y="63"/>
                  <a:pt x="97" y="63"/>
                  <a:pt x="97" y="63"/>
                </a:cubicBezTo>
                <a:cubicBezTo>
                  <a:pt x="97" y="63"/>
                  <a:pt x="98" y="63"/>
                  <a:pt x="97" y="63"/>
                </a:cubicBezTo>
                <a:cubicBezTo>
                  <a:pt x="97" y="64"/>
                  <a:pt x="97" y="64"/>
                  <a:pt x="97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6" y="65"/>
                  <a:pt x="96" y="65"/>
                  <a:pt x="96" y="65"/>
                </a:cubicBezTo>
                <a:cubicBezTo>
                  <a:pt x="94" y="65"/>
                  <a:pt x="94" y="65"/>
                  <a:pt x="93" y="64"/>
                </a:cubicBezTo>
                <a:cubicBezTo>
                  <a:pt x="93" y="63"/>
                  <a:pt x="93" y="63"/>
                  <a:pt x="92" y="62"/>
                </a:cubicBezTo>
                <a:cubicBezTo>
                  <a:pt x="89" y="56"/>
                  <a:pt x="89" y="55"/>
                  <a:pt x="91" y="63"/>
                </a:cubicBezTo>
                <a:cubicBezTo>
                  <a:pt x="92" y="64"/>
                  <a:pt x="92" y="66"/>
                  <a:pt x="92" y="66"/>
                </a:cubicBezTo>
                <a:cubicBezTo>
                  <a:pt x="93" y="68"/>
                  <a:pt x="93" y="68"/>
                  <a:pt x="94" y="68"/>
                </a:cubicBezTo>
                <a:cubicBezTo>
                  <a:pt x="95" y="68"/>
                  <a:pt x="95" y="68"/>
                  <a:pt x="96" y="68"/>
                </a:cubicBezTo>
                <a:cubicBezTo>
                  <a:pt x="96" y="68"/>
                  <a:pt x="97" y="68"/>
                  <a:pt x="96" y="69"/>
                </a:cubicBezTo>
                <a:cubicBezTo>
                  <a:pt x="92" y="89"/>
                  <a:pt x="74" y="103"/>
                  <a:pt x="52" y="103"/>
                </a:cubicBezTo>
                <a:cubicBezTo>
                  <a:pt x="27" y="103"/>
                  <a:pt x="7" y="83"/>
                  <a:pt x="7" y="58"/>
                </a:cubicBezTo>
                <a:cubicBezTo>
                  <a:pt x="7" y="33"/>
                  <a:pt x="27" y="13"/>
                  <a:pt x="52" y="13"/>
                </a:cubicBezTo>
                <a:cubicBezTo>
                  <a:pt x="57" y="13"/>
                  <a:pt x="62" y="13"/>
                  <a:pt x="66" y="15"/>
                </a:cubicBezTo>
                <a:cubicBezTo>
                  <a:pt x="67" y="15"/>
                  <a:pt x="67" y="16"/>
                  <a:pt x="66" y="16"/>
                </a:cubicBezTo>
                <a:cubicBezTo>
                  <a:pt x="62" y="19"/>
                  <a:pt x="57" y="21"/>
                  <a:pt x="52" y="24"/>
                </a:cubicBezTo>
                <a:cubicBezTo>
                  <a:pt x="50" y="25"/>
                  <a:pt x="50" y="25"/>
                  <a:pt x="48" y="25"/>
                </a:cubicBezTo>
                <a:cubicBezTo>
                  <a:pt x="46" y="25"/>
                  <a:pt x="43" y="26"/>
                  <a:pt x="41" y="26"/>
                </a:cubicBezTo>
                <a:cubicBezTo>
                  <a:pt x="39" y="26"/>
                  <a:pt x="39" y="26"/>
                  <a:pt x="39" y="27"/>
                </a:cubicBezTo>
                <a:cubicBezTo>
                  <a:pt x="39" y="30"/>
                  <a:pt x="38" y="32"/>
                  <a:pt x="38" y="34"/>
                </a:cubicBezTo>
                <a:cubicBezTo>
                  <a:pt x="38" y="35"/>
                  <a:pt x="38" y="36"/>
                  <a:pt x="37" y="37"/>
                </a:cubicBezTo>
                <a:cubicBezTo>
                  <a:pt x="36" y="38"/>
                  <a:pt x="36" y="40"/>
                  <a:pt x="35" y="42"/>
                </a:cubicBezTo>
                <a:cubicBezTo>
                  <a:pt x="34" y="43"/>
                  <a:pt x="34" y="43"/>
                  <a:pt x="33" y="43"/>
                </a:cubicBezTo>
                <a:cubicBezTo>
                  <a:pt x="33" y="43"/>
                  <a:pt x="33" y="44"/>
                  <a:pt x="32" y="44"/>
                </a:cubicBezTo>
                <a:cubicBezTo>
                  <a:pt x="31" y="44"/>
                  <a:pt x="31" y="44"/>
                  <a:pt x="31" y="45"/>
                </a:cubicBezTo>
                <a:cubicBezTo>
                  <a:pt x="31" y="46"/>
                  <a:pt x="31" y="47"/>
                  <a:pt x="31" y="47"/>
                </a:cubicBezTo>
                <a:cubicBezTo>
                  <a:pt x="32" y="48"/>
                  <a:pt x="32" y="48"/>
                  <a:pt x="33" y="48"/>
                </a:cubicBezTo>
                <a:cubicBezTo>
                  <a:pt x="33" y="48"/>
                  <a:pt x="34" y="48"/>
                  <a:pt x="34" y="48"/>
                </a:cubicBezTo>
                <a:cubicBezTo>
                  <a:pt x="36" y="48"/>
                  <a:pt x="36" y="48"/>
                  <a:pt x="37" y="47"/>
                </a:cubicBezTo>
                <a:cubicBezTo>
                  <a:pt x="38" y="46"/>
                  <a:pt x="39" y="44"/>
                  <a:pt x="40" y="43"/>
                </a:cubicBezTo>
                <a:cubicBezTo>
                  <a:pt x="40" y="42"/>
                  <a:pt x="40" y="42"/>
                  <a:pt x="42" y="42"/>
                </a:cubicBezTo>
                <a:cubicBezTo>
                  <a:pt x="43" y="43"/>
                  <a:pt x="45" y="43"/>
                  <a:pt x="47" y="43"/>
                </a:cubicBezTo>
                <a:cubicBezTo>
                  <a:pt x="48" y="44"/>
                  <a:pt x="48" y="44"/>
                  <a:pt x="49" y="44"/>
                </a:cubicBezTo>
                <a:cubicBezTo>
                  <a:pt x="50" y="46"/>
                  <a:pt x="51" y="47"/>
                  <a:pt x="52" y="48"/>
                </a:cubicBezTo>
                <a:cubicBezTo>
                  <a:pt x="53" y="49"/>
                  <a:pt x="53" y="49"/>
                  <a:pt x="52" y="49"/>
                </a:cubicBezTo>
                <a:cubicBezTo>
                  <a:pt x="50" y="49"/>
                  <a:pt x="49" y="49"/>
                  <a:pt x="47" y="50"/>
                </a:cubicBezTo>
                <a:cubicBezTo>
                  <a:pt x="46" y="50"/>
                  <a:pt x="46" y="50"/>
                  <a:pt x="45" y="49"/>
                </a:cubicBezTo>
                <a:cubicBezTo>
                  <a:pt x="44" y="49"/>
                  <a:pt x="43" y="48"/>
                  <a:pt x="42" y="47"/>
                </a:cubicBezTo>
                <a:cubicBezTo>
                  <a:pt x="42" y="47"/>
                  <a:pt x="41" y="47"/>
                  <a:pt x="40" y="47"/>
                </a:cubicBezTo>
                <a:cubicBezTo>
                  <a:pt x="38" y="48"/>
                  <a:pt x="36" y="49"/>
                  <a:pt x="34" y="50"/>
                </a:cubicBezTo>
                <a:cubicBezTo>
                  <a:pt x="33" y="51"/>
                  <a:pt x="32" y="51"/>
                  <a:pt x="32" y="53"/>
                </a:cubicBezTo>
                <a:cubicBezTo>
                  <a:pt x="31" y="56"/>
                  <a:pt x="30" y="59"/>
                  <a:pt x="29" y="62"/>
                </a:cubicBezTo>
                <a:cubicBezTo>
                  <a:pt x="29" y="64"/>
                  <a:pt x="29" y="64"/>
                  <a:pt x="30" y="65"/>
                </a:cubicBezTo>
                <a:cubicBezTo>
                  <a:pt x="31" y="67"/>
                  <a:pt x="32" y="69"/>
                  <a:pt x="33" y="71"/>
                </a:cubicBezTo>
                <a:cubicBezTo>
                  <a:pt x="34" y="72"/>
                  <a:pt x="34" y="72"/>
                  <a:pt x="36" y="71"/>
                </a:cubicBezTo>
                <a:cubicBezTo>
                  <a:pt x="38" y="71"/>
                  <a:pt x="40" y="70"/>
                  <a:pt x="43" y="70"/>
                </a:cubicBezTo>
                <a:cubicBezTo>
                  <a:pt x="44" y="70"/>
                  <a:pt x="44" y="70"/>
                  <a:pt x="45" y="71"/>
                </a:cubicBezTo>
                <a:cubicBezTo>
                  <a:pt x="48" y="79"/>
                  <a:pt x="50" y="87"/>
                  <a:pt x="53" y="95"/>
                </a:cubicBezTo>
                <a:cubicBezTo>
                  <a:pt x="54" y="97"/>
                  <a:pt x="54" y="97"/>
                  <a:pt x="55" y="95"/>
                </a:cubicBezTo>
                <a:cubicBezTo>
                  <a:pt x="57" y="91"/>
                  <a:pt x="59" y="87"/>
                  <a:pt x="61" y="83"/>
                </a:cubicBezTo>
                <a:cubicBezTo>
                  <a:pt x="63" y="82"/>
                  <a:pt x="63" y="81"/>
                  <a:pt x="63" y="79"/>
                </a:cubicBezTo>
                <a:cubicBezTo>
                  <a:pt x="64" y="74"/>
                  <a:pt x="64" y="69"/>
                  <a:pt x="65" y="65"/>
                </a:cubicBezTo>
                <a:cubicBezTo>
                  <a:pt x="65" y="62"/>
                  <a:pt x="65" y="62"/>
                  <a:pt x="63" y="62"/>
                </a:cubicBezTo>
                <a:cubicBezTo>
                  <a:pt x="61" y="63"/>
                  <a:pt x="61" y="63"/>
                  <a:pt x="60" y="61"/>
                </a:cubicBezTo>
                <a:cubicBezTo>
                  <a:pt x="59" y="58"/>
                  <a:pt x="57" y="56"/>
                  <a:pt x="56" y="54"/>
                </a:cubicBezTo>
                <a:cubicBezTo>
                  <a:pt x="55" y="51"/>
                  <a:pt x="55" y="51"/>
                  <a:pt x="56" y="53"/>
                </a:cubicBezTo>
                <a:cubicBezTo>
                  <a:pt x="58" y="55"/>
                  <a:pt x="59" y="56"/>
                  <a:pt x="61" y="58"/>
                </a:cubicBezTo>
                <a:cubicBezTo>
                  <a:pt x="62" y="60"/>
                  <a:pt x="62" y="60"/>
                  <a:pt x="64" y="58"/>
                </a:cubicBezTo>
                <a:cubicBezTo>
                  <a:pt x="65" y="57"/>
                  <a:pt x="66" y="55"/>
                  <a:pt x="68" y="53"/>
                </a:cubicBezTo>
                <a:cubicBezTo>
                  <a:pt x="69" y="52"/>
                  <a:pt x="69" y="51"/>
                  <a:pt x="67" y="51"/>
                </a:cubicBezTo>
                <a:cubicBezTo>
                  <a:pt x="66" y="50"/>
                  <a:pt x="65" y="50"/>
                  <a:pt x="64" y="49"/>
                </a:cubicBezTo>
                <a:cubicBezTo>
                  <a:pt x="62" y="49"/>
                  <a:pt x="62" y="48"/>
                  <a:pt x="64" y="49"/>
                </a:cubicBezTo>
                <a:cubicBezTo>
                  <a:pt x="66" y="49"/>
                  <a:pt x="68" y="49"/>
                  <a:pt x="70" y="50"/>
                </a:cubicBezTo>
                <a:cubicBezTo>
                  <a:pt x="73" y="50"/>
                  <a:pt x="73" y="50"/>
                  <a:pt x="74" y="52"/>
                </a:cubicBezTo>
                <a:cubicBezTo>
                  <a:pt x="76" y="55"/>
                  <a:pt x="77" y="58"/>
                  <a:pt x="79" y="61"/>
                </a:cubicBezTo>
                <a:cubicBezTo>
                  <a:pt x="80" y="63"/>
                  <a:pt x="80" y="63"/>
                  <a:pt x="81" y="61"/>
                </a:cubicBezTo>
                <a:close/>
                <a:moveTo>
                  <a:pt x="65" y="79"/>
                </a:moveTo>
                <a:cubicBezTo>
                  <a:pt x="65" y="80"/>
                  <a:pt x="64" y="81"/>
                  <a:pt x="64" y="82"/>
                </a:cubicBezTo>
                <a:cubicBezTo>
                  <a:pt x="63" y="83"/>
                  <a:pt x="63" y="84"/>
                  <a:pt x="63" y="86"/>
                </a:cubicBezTo>
                <a:cubicBezTo>
                  <a:pt x="64" y="90"/>
                  <a:pt x="64" y="90"/>
                  <a:pt x="65" y="86"/>
                </a:cubicBezTo>
                <a:cubicBezTo>
                  <a:pt x="65" y="84"/>
                  <a:pt x="66" y="82"/>
                  <a:pt x="67" y="80"/>
                </a:cubicBezTo>
                <a:cubicBezTo>
                  <a:pt x="68" y="76"/>
                  <a:pt x="67" y="76"/>
                  <a:pt x="6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4924425" y="2951163"/>
            <a:ext cx="3511550" cy="1238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4922838" y="2951163"/>
            <a:ext cx="2401887" cy="123825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68" name="Freeform 24"/>
          <p:cNvSpPr/>
          <p:nvPr/>
        </p:nvSpPr>
        <p:spPr bwMode="auto">
          <a:xfrm>
            <a:off x="7180263" y="2606675"/>
            <a:ext cx="292100" cy="333375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4924425" y="3503613"/>
            <a:ext cx="3511550" cy="1238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4924425" y="3503613"/>
            <a:ext cx="2951163" cy="12382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924425" y="4038600"/>
            <a:ext cx="3511550" cy="1238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2" name="Rectangle 28"/>
          <p:cNvSpPr>
            <a:spLocks noChangeArrowheads="1"/>
          </p:cNvSpPr>
          <p:nvPr/>
        </p:nvSpPr>
        <p:spPr bwMode="auto">
          <a:xfrm>
            <a:off x="4924425" y="4038600"/>
            <a:ext cx="2089150" cy="123825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7221538" y="2695575"/>
            <a:ext cx="211137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75%</a:t>
            </a:r>
            <a:endParaRPr lang="en-US" altLang="zh-CN" sz="800">
              <a:ea typeface="微软雅黑" pitchFamily="34" charset="-122"/>
            </a:endParaRPr>
          </a:p>
        </p:txBody>
      </p:sp>
      <p:sp>
        <p:nvSpPr>
          <p:cNvPr id="6174" name="Freeform 30"/>
          <p:cNvSpPr/>
          <p:nvPr/>
        </p:nvSpPr>
        <p:spPr bwMode="auto">
          <a:xfrm>
            <a:off x="7731125" y="3160713"/>
            <a:ext cx="292100" cy="333375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7772400" y="3249613"/>
            <a:ext cx="2111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85%</a:t>
            </a:r>
            <a:endParaRPr lang="en-US" altLang="zh-CN" sz="800">
              <a:ea typeface="微软雅黑" pitchFamily="34" charset="-122"/>
            </a:endParaRPr>
          </a:p>
        </p:txBody>
      </p:sp>
      <p:sp>
        <p:nvSpPr>
          <p:cNvPr id="6176" name="Freeform 32"/>
          <p:cNvSpPr/>
          <p:nvPr/>
        </p:nvSpPr>
        <p:spPr bwMode="auto">
          <a:xfrm>
            <a:off x="6869113" y="3694113"/>
            <a:ext cx="292100" cy="333375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6910388" y="3783013"/>
            <a:ext cx="211137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65%</a:t>
            </a:r>
            <a:endParaRPr lang="en-US" altLang="zh-CN" sz="800">
              <a:ea typeface="微软雅黑" pitchFamily="34" charset="-122"/>
            </a:endParaRPr>
          </a:p>
        </p:txBody>
      </p:sp>
      <p:sp>
        <p:nvSpPr>
          <p:cNvPr id="6178" name="Rectangle 34"/>
          <p:cNvSpPr>
            <a:spLocks noChangeArrowheads="1"/>
          </p:cNvSpPr>
          <p:nvPr/>
        </p:nvSpPr>
        <p:spPr bwMode="auto">
          <a:xfrm>
            <a:off x="4832350" y="2754313"/>
            <a:ext cx="6778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Developer 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6179" name="Rectangle 35"/>
          <p:cNvSpPr>
            <a:spLocks noChangeArrowheads="1"/>
          </p:cNvSpPr>
          <p:nvPr/>
        </p:nvSpPr>
        <p:spPr bwMode="auto">
          <a:xfrm>
            <a:off x="4832350" y="3309938"/>
            <a:ext cx="62071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Designer 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6180" name="Rectangle 36"/>
          <p:cNvSpPr>
            <a:spLocks noChangeArrowheads="1"/>
          </p:cNvSpPr>
          <p:nvPr/>
        </p:nvSpPr>
        <p:spPr bwMode="auto">
          <a:xfrm>
            <a:off x="4832350" y="3851275"/>
            <a:ext cx="6604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Marketing </a:t>
            </a:r>
            <a:endParaRPr lang="en-US" altLang="zh-CN" sz="800">
              <a:solidFill>
                <a:schemeClr val="bg2"/>
              </a:solidFill>
            </a:endParaRPr>
          </a:p>
        </p:txBody>
      </p:sp>
      <p:sp>
        <p:nvSpPr>
          <p:cNvPr id="6181" name="Line 37"/>
          <p:cNvSpPr>
            <a:spLocks noChangeShapeType="1"/>
          </p:cNvSpPr>
          <p:nvPr/>
        </p:nvSpPr>
        <p:spPr bwMode="auto">
          <a:xfrm>
            <a:off x="4567238" y="2343150"/>
            <a:ext cx="0" cy="2087563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82" name="Rectangle 38"/>
          <p:cNvSpPr>
            <a:spLocks noChangeArrowheads="1"/>
          </p:cNvSpPr>
          <p:nvPr/>
        </p:nvSpPr>
        <p:spPr bwMode="auto">
          <a:xfrm>
            <a:off x="1452563" y="2859088"/>
            <a:ext cx="1438275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MARKETING</a:t>
            </a:r>
            <a:endParaRPr lang="zh-CN" altLang="en-US" sz="1000" b="1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  <a:endParaRPr lang="en-US" altLang="zh-CN" sz="1400" b="1" dirty="0">
              <a:solidFill>
                <a:srgbClr val="E54B81"/>
              </a:solidFill>
            </a:endParaRP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 descr="slide3"/>
          <p:cNvSpPr>
            <a:spLocks noChangeArrowheads="1"/>
          </p:cNvSpPr>
          <p:nvPr/>
        </p:nvSpPr>
        <p:spPr bwMode="auto">
          <a:xfrm>
            <a:off x="3851275" y="1779588"/>
            <a:ext cx="5292725" cy="3024187"/>
          </a:xfrm>
          <a:prstGeom prst="rect">
            <a:avLst/>
          </a:prstGeom>
          <a:blipFill dpi="0" rotWithShape="1">
            <a:blip r:embed="rId1"/>
            <a:srcRect/>
            <a:stretch>
              <a:fillRect r="-1570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8820150" y="3290888"/>
            <a:ext cx="323850" cy="1512887"/>
          </a:xfrm>
          <a:prstGeom prst="rect">
            <a:avLst/>
          </a:prstGeom>
          <a:solidFill>
            <a:srgbClr val="9DD53E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1403350" y="2171700"/>
            <a:ext cx="2232025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ONE</a:t>
            </a:r>
            <a:endParaRPr lang="zh-CN" altLang="en-US" sz="800" b="1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E34326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395288" y="1203325"/>
            <a:ext cx="83534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666750" y="2236788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000">
                <a:solidFill>
                  <a:schemeClr val="bg2"/>
                </a:solidFill>
              </a:rPr>
              <a:t>08</a:t>
            </a:r>
            <a:endParaRPr lang="en-US" altLang="zh-CN" sz="2000">
              <a:solidFill>
                <a:schemeClr val="bg2"/>
              </a:solidFill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700088" y="2670175"/>
            <a:ext cx="398462" cy="214313"/>
          </a:xfrm>
          <a:prstGeom prst="rect">
            <a:avLst/>
          </a:prstGeom>
          <a:solidFill>
            <a:srgbClr val="E54B8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DEC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1403350" y="3560763"/>
            <a:ext cx="2232025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</a:t>
            </a:r>
            <a:r>
              <a:rPr lang="en-US" altLang="zh-CN" sz="800" b="1" dirty="0">
                <a:solidFill>
                  <a:srgbClr val="9DD53E"/>
                </a:solidFill>
              </a:rPr>
              <a:t>TWO</a:t>
            </a:r>
            <a:endParaRPr lang="zh-CN" altLang="en-US" sz="800" b="1" dirty="0">
              <a:solidFill>
                <a:srgbClr val="9DD53E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009658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666750" y="362585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000">
                <a:solidFill>
                  <a:schemeClr val="bg2"/>
                </a:solidFill>
              </a:rPr>
              <a:t>12</a:t>
            </a:r>
            <a:endParaRPr lang="en-US" altLang="zh-CN" sz="2000">
              <a:solidFill>
                <a:schemeClr val="bg2"/>
              </a:solidFill>
            </a:endParaRPr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696913" y="4059238"/>
            <a:ext cx="404812" cy="214312"/>
          </a:xfrm>
          <a:prstGeom prst="rect">
            <a:avLst/>
          </a:prstGeom>
          <a:solidFill>
            <a:srgbClr val="9DD53E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NOV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8820150" y="1779588"/>
            <a:ext cx="323850" cy="1512887"/>
          </a:xfrm>
          <a:prstGeom prst="rect">
            <a:avLst/>
          </a:prstGeom>
          <a:solidFill>
            <a:srgbClr val="594D7B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8496300" y="3290888"/>
            <a:ext cx="323850" cy="1512887"/>
          </a:xfrm>
          <a:prstGeom prst="rect">
            <a:avLst/>
          </a:prstGeom>
          <a:solidFill>
            <a:srgbClr val="E54B81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8496300" y="1779588"/>
            <a:ext cx="323850" cy="1512887"/>
          </a:xfrm>
          <a:prstGeom prst="rect">
            <a:avLst/>
          </a:prstGeom>
          <a:solidFill>
            <a:srgbClr val="C09CC2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C09CC2"/>
              </a:solidFill>
            </a:endParaRPr>
          </a:p>
        </p:txBody>
      </p:sp>
      <p:sp>
        <p:nvSpPr>
          <p:cNvPr id="19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  <a:endParaRPr lang="en-US" altLang="zh-CN" sz="1400" b="1" dirty="0">
              <a:solidFill>
                <a:srgbClr val="E54B81"/>
              </a:solidFill>
            </a:endParaRPr>
          </a:p>
        </p:txBody>
      </p:sp>
      <p:sp>
        <p:nvSpPr>
          <p:cNvPr id="20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2" name="组合 2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4202113" y="1655763"/>
            <a:ext cx="4249737" cy="444500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8231188" y="1655763"/>
            <a:ext cx="444500" cy="444500"/>
          </a:xfrm>
          <a:prstGeom prst="ellipse">
            <a:avLst/>
          </a:prstGeom>
          <a:solidFill>
            <a:srgbClr val="C09CC2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3919538" y="2100263"/>
            <a:ext cx="4248150" cy="44767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7945438" y="2100263"/>
            <a:ext cx="444500" cy="447675"/>
          </a:xfrm>
          <a:prstGeom prst="ellipse">
            <a:avLst/>
          </a:prstGeom>
          <a:solidFill>
            <a:srgbClr val="594D7B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3584575" y="2547938"/>
            <a:ext cx="4251325" cy="444500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7612063" y="2547938"/>
            <a:ext cx="444500" cy="444500"/>
          </a:xfrm>
          <a:prstGeom prst="ellipse">
            <a:avLst/>
          </a:prstGeom>
          <a:solidFill>
            <a:srgbClr val="E54B81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3540125" y="2992438"/>
            <a:ext cx="3921125" cy="444500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7237413" y="2992438"/>
            <a:ext cx="444500" cy="444500"/>
          </a:xfrm>
          <a:prstGeom prst="ellipse">
            <a:avLst/>
          </a:prstGeom>
          <a:solidFill>
            <a:srgbClr val="9DD53E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6" name="Oval 18"/>
          <p:cNvSpPr>
            <a:spLocks noChangeArrowheads="1"/>
          </p:cNvSpPr>
          <p:nvPr/>
        </p:nvSpPr>
        <p:spPr bwMode="auto">
          <a:xfrm>
            <a:off x="3059113" y="1776413"/>
            <a:ext cx="1873250" cy="1874837"/>
          </a:xfrm>
          <a:prstGeom prst="ellipse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7" name="Freeform 19"/>
          <p:cNvSpPr>
            <a:spLocks noEditPoints="1"/>
          </p:cNvSpPr>
          <p:nvPr/>
        </p:nvSpPr>
        <p:spPr bwMode="auto">
          <a:xfrm>
            <a:off x="2919413" y="1635125"/>
            <a:ext cx="2144712" cy="2147888"/>
          </a:xfrm>
          <a:custGeom>
            <a:avLst/>
            <a:gdLst>
              <a:gd name="T0" fmla="*/ 480 w 961"/>
              <a:gd name="T1" fmla="*/ 0 h 961"/>
              <a:gd name="T2" fmla="*/ 0 w 961"/>
              <a:gd name="T3" fmla="*/ 480 h 961"/>
              <a:gd name="T4" fmla="*/ 480 w 961"/>
              <a:gd name="T5" fmla="*/ 961 h 961"/>
              <a:gd name="T6" fmla="*/ 961 w 961"/>
              <a:gd name="T7" fmla="*/ 480 h 961"/>
              <a:gd name="T8" fmla="*/ 480 w 961"/>
              <a:gd name="T9" fmla="*/ 0 h 961"/>
              <a:gd name="T10" fmla="*/ 480 w 961"/>
              <a:gd name="T11" fmla="*/ 896 h 961"/>
              <a:gd name="T12" fmla="*/ 64 w 961"/>
              <a:gd name="T13" fmla="*/ 480 h 961"/>
              <a:gd name="T14" fmla="*/ 480 w 961"/>
              <a:gd name="T15" fmla="*/ 64 h 961"/>
              <a:gd name="T16" fmla="*/ 896 w 961"/>
              <a:gd name="T17" fmla="*/ 480 h 961"/>
              <a:gd name="T18" fmla="*/ 480 w 961"/>
              <a:gd name="T19" fmla="*/ 89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1" h="961">
                <a:moveTo>
                  <a:pt x="480" y="0"/>
                </a:moveTo>
                <a:cubicBezTo>
                  <a:pt x="215" y="0"/>
                  <a:pt x="0" y="215"/>
                  <a:pt x="0" y="480"/>
                </a:cubicBezTo>
                <a:cubicBezTo>
                  <a:pt x="0" y="746"/>
                  <a:pt x="215" y="961"/>
                  <a:pt x="480" y="961"/>
                </a:cubicBezTo>
                <a:cubicBezTo>
                  <a:pt x="746" y="961"/>
                  <a:pt x="961" y="746"/>
                  <a:pt x="961" y="480"/>
                </a:cubicBezTo>
                <a:cubicBezTo>
                  <a:pt x="961" y="215"/>
                  <a:pt x="746" y="0"/>
                  <a:pt x="480" y="0"/>
                </a:cubicBezTo>
                <a:close/>
                <a:moveTo>
                  <a:pt x="480" y="896"/>
                </a:moveTo>
                <a:cubicBezTo>
                  <a:pt x="251" y="896"/>
                  <a:pt x="64" y="710"/>
                  <a:pt x="64" y="480"/>
                </a:cubicBezTo>
                <a:cubicBezTo>
                  <a:pt x="64" y="251"/>
                  <a:pt x="251" y="64"/>
                  <a:pt x="480" y="64"/>
                </a:cubicBezTo>
                <a:cubicBezTo>
                  <a:pt x="710" y="64"/>
                  <a:pt x="896" y="251"/>
                  <a:pt x="896" y="480"/>
                </a:cubicBezTo>
                <a:cubicBezTo>
                  <a:pt x="896" y="710"/>
                  <a:pt x="710" y="896"/>
                  <a:pt x="48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8" name="Freeform 20"/>
          <p:cNvSpPr/>
          <p:nvPr/>
        </p:nvSpPr>
        <p:spPr bwMode="auto">
          <a:xfrm>
            <a:off x="4660900" y="3355975"/>
            <a:ext cx="631825" cy="633413"/>
          </a:xfrm>
          <a:custGeom>
            <a:avLst/>
            <a:gdLst>
              <a:gd name="T0" fmla="*/ 309 w 398"/>
              <a:gd name="T1" fmla="*/ 399 h 399"/>
              <a:gd name="T2" fmla="*/ 0 w 398"/>
              <a:gd name="T3" fmla="*/ 89 h 399"/>
              <a:gd name="T4" fmla="*/ 88 w 398"/>
              <a:gd name="T5" fmla="*/ 0 h 399"/>
              <a:gd name="T6" fmla="*/ 398 w 398"/>
              <a:gd name="T7" fmla="*/ 310 h 399"/>
              <a:gd name="T8" fmla="*/ 309 w 398"/>
              <a:gd name="T9" fmla="*/ 399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399">
                <a:moveTo>
                  <a:pt x="309" y="399"/>
                </a:moveTo>
                <a:lnTo>
                  <a:pt x="0" y="89"/>
                </a:lnTo>
                <a:lnTo>
                  <a:pt x="88" y="0"/>
                </a:lnTo>
                <a:lnTo>
                  <a:pt x="398" y="310"/>
                </a:lnTo>
                <a:lnTo>
                  <a:pt x="309" y="3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9" name="Freeform 21"/>
          <p:cNvSpPr/>
          <p:nvPr/>
        </p:nvSpPr>
        <p:spPr bwMode="auto">
          <a:xfrm>
            <a:off x="5086350" y="3786188"/>
            <a:ext cx="960438" cy="960437"/>
          </a:xfrm>
          <a:custGeom>
            <a:avLst/>
            <a:gdLst>
              <a:gd name="T0" fmla="*/ 340 w 430"/>
              <a:gd name="T1" fmla="*/ 415 h 430"/>
              <a:gd name="T2" fmla="*/ 302 w 430"/>
              <a:gd name="T3" fmla="*/ 421 h 430"/>
              <a:gd name="T4" fmla="*/ 9 w 430"/>
              <a:gd name="T5" fmla="*/ 128 h 430"/>
              <a:gd name="T6" fmla="*/ 14 w 430"/>
              <a:gd name="T7" fmla="*/ 90 h 430"/>
              <a:gd name="T8" fmla="*/ 91 w 430"/>
              <a:gd name="T9" fmla="*/ 14 h 430"/>
              <a:gd name="T10" fmla="*/ 128 w 430"/>
              <a:gd name="T11" fmla="*/ 8 h 430"/>
              <a:gd name="T12" fmla="*/ 421 w 430"/>
              <a:gd name="T13" fmla="*/ 301 h 430"/>
              <a:gd name="T14" fmla="*/ 416 w 430"/>
              <a:gd name="T15" fmla="*/ 339 h 430"/>
              <a:gd name="T16" fmla="*/ 340 w 430"/>
              <a:gd name="T17" fmla="*/ 415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0" h="430">
                <a:moveTo>
                  <a:pt x="340" y="415"/>
                </a:moveTo>
                <a:cubicBezTo>
                  <a:pt x="328" y="427"/>
                  <a:pt x="311" y="430"/>
                  <a:pt x="302" y="421"/>
                </a:cubicBezTo>
                <a:cubicBezTo>
                  <a:pt x="9" y="128"/>
                  <a:pt x="9" y="128"/>
                  <a:pt x="9" y="128"/>
                </a:cubicBezTo>
                <a:cubicBezTo>
                  <a:pt x="0" y="119"/>
                  <a:pt x="2" y="102"/>
                  <a:pt x="14" y="90"/>
                </a:cubicBezTo>
                <a:cubicBezTo>
                  <a:pt x="91" y="14"/>
                  <a:pt x="91" y="14"/>
                  <a:pt x="91" y="14"/>
                </a:cubicBezTo>
                <a:cubicBezTo>
                  <a:pt x="102" y="2"/>
                  <a:pt x="119" y="0"/>
                  <a:pt x="128" y="8"/>
                </a:cubicBezTo>
                <a:cubicBezTo>
                  <a:pt x="421" y="301"/>
                  <a:pt x="421" y="301"/>
                  <a:pt x="421" y="301"/>
                </a:cubicBezTo>
                <a:cubicBezTo>
                  <a:pt x="430" y="310"/>
                  <a:pt x="428" y="327"/>
                  <a:pt x="416" y="339"/>
                </a:cubicBezTo>
                <a:lnTo>
                  <a:pt x="340" y="4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70" name="Freeform 22"/>
          <p:cNvSpPr/>
          <p:nvPr/>
        </p:nvSpPr>
        <p:spPr bwMode="auto">
          <a:xfrm>
            <a:off x="5157788" y="3857625"/>
            <a:ext cx="304800" cy="301625"/>
          </a:xfrm>
          <a:custGeom>
            <a:avLst/>
            <a:gdLst>
              <a:gd name="T0" fmla="*/ 23 w 192"/>
              <a:gd name="T1" fmla="*/ 190 h 190"/>
              <a:gd name="T2" fmla="*/ 0 w 192"/>
              <a:gd name="T3" fmla="*/ 167 h 190"/>
              <a:gd name="T4" fmla="*/ 168 w 192"/>
              <a:gd name="T5" fmla="*/ 0 h 190"/>
              <a:gd name="T6" fmla="*/ 192 w 192"/>
              <a:gd name="T7" fmla="*/ 22 h 190"/>
              <a:gd name="T8" fmla="*/ 23 w 192"/>
              <a:gd name="T9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" h="190">
                <a:moveTo>
                  <a:pt x="23" y="190"/>
                </a:moveTo>
                <a:lnTo>
                  <a:pt x="0" y="167"/>
                </a:lnTo>
                <a:lnTo>
                  <a:pt x="168" y="0"/>
                </a:lnTo>
                <a:lnTo>
                  <a:pt x="192" y="22"/>
                </a:lnTo>
                <a:lnTo>
                  <a:pt x="23" y="190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71" name="Freeform 23"/>
          <p:cNvSpPr/>
          <p:nvPr/>
        </p:nvSpPr>
        <p:spPr bwMode="auto">
          <a:xfrm>
            <a:off x="5673725" y="4371975"/>
            <a:ext cx="301625" cy="303213"/>
          </a:xfrm>
          <a:custGeom>
            <a:avLst/>
            <a:gdLst>
              <a:gd name="T0" fmla="*/ 23 w 190"/>
              <a:gd name="T1" fmla="*/ 191 h 191"/>
              <a:gd name="T2" fmla="*/ 0 w 190"/>
              <a:gd name="T3" fmla="*/ 167 h 191"/>
              <a:gd name="T4" fmla="*/ 168 w 190"/>
              <a:gd name="T5" fmla="*/ 0 h 191"/>
              <a:gd name="T6" fmla="*/ 190 w 190"/>
              <a:gd name="T7" fmla="*/ 22 h 191"/>
              <a:gd name="T8" fmla="*/ 23 w 190"/>
              <a:gd name="T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" h="191">
                <a:moveTo>
                  <a:pt x="23" y="191"/>
                </a:moveTo>
                <a:lnTo>
                  <a:pt x="0" y="167"/>
                </a:lnTo>
                <a:lnTo>
                  <a:pt x="168" y="0"/>
                </a:lnTo>
                <a:lnTo>
                  <a:pt x="190" y="22"/>
                </a:lnTo>
                <a:lnTo>
                  <a:pt x="23" y="191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468313" y="1589088"/>
            <a:ext cx="2159000" cy="24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TOPIC HEADER HERE</a:t>
            </a:r>
            <a:endParaRPr lang="zh-CN" altLang="en-US" sz="1000" b="1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3265488" y="2135188"/>
            <a:ext cx="145097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>
                <a:solidFill>
                  <a:schemeClr val="bg1"/>
                </a:solidFill>
              </a:rPr>
              <a:t>TOPIC HEADER HERE</a:t>
            </a:r>
            <a:endParaRPr lang="zh-CN" altLang="en-US" sz="8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endParaRPr lang="zh-CN" altLang="en-US" sz="8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5226050" y="1727200"/>
            <a:ext cx="29464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5226050" y="2184400"/>
            <a:ext cx="26590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5226050" y="2627313"/>
            <a:ext cx="22987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5226050" y="3070225"/>
            <a:ext cx="20097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8" name="Text Box 30"/>
          <p:cNvSpPr txBox="1">
            <a:spLocks noChangeArrowheads="1"/>
          </p:cNvSpPr>
          <p:nvPr/>
        </p:nvSpPr>
        <p:spPr bwMode="auto">
          <a:xfrm>
            <a:off x="8237538" y="1698625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01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7679" name="Text Box 31"/>
          <p:cNvSpPr txBox="1">
            <a:spLocks noChangeArrowheads="1"/>
          </p:cNvSpPr>
          <p:nvPr/>
        </p:nvSpPr>
        <p:spPr bwMode="auto">
          <a:xfrm>
            <a:off x="7947025" y="215106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7680" name="Text Box 32"/>
          <p:cNvSpPr txBox="1">
            <a:spLocks noChangeArrowheads="1"/>
          </p:cNvSpPr>
          <p:nvPr/>
        </p:nvSpPr>
        <p:spPr bwMode="auto">
          <a:xfrm>
            <a:off x="7613650" y="25892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7681" name="Text Box 33"/>
          <p:cNvSpPr txBox="1">
            <a:spLocks noChangeArrowheads="1"/>
          </p:cNvSpPr>
          <p:nvPr/>
        </p:nvSpPr>
        <p:spPr bwMode="auto">
          <a:xfrm>
            <a:off x="7237413" y="3036888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31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  <a:endParaRPr lang="en-US" altLang="zh-CN" sz="1400" b="1" dirty="0">
              <a:solidFill>
                <a:srgbClr val="E54B81"/>
              </a:solidFill>
            </a:endParaRPr>
          </a:p>
        </p:txBody>
      </p:sp>
      <p:sp>
        <p:nvSpPr>
          <p:cNvPr id="32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4" name="组合 3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>
                <a:solidFill>
                  <a:srgbClr val="9DD53E"/>
                </a:solidFill>
                <a:ea typeface="微软雅黑" pitchFamily="34" charset="-122"/>
              </a:rPr>
              <a:t>论文总结</a:t>
            </a:r>
            <a:endParaRPr lang="zh-CN" altLang="en-US" sz="1600" b="1" dirty="0">
              <a:solidFill>
                <a:srgbClr val="9DD53E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5400" dirty="0">
              <a:ln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436264" y="1346200"/>
            <a:ext cx="2746375" cy="1590675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3" name="Rectangle 5" descr="C3443F420FB5676601CD8A6FCB880146"/>
          <p:cNvSpPr>
            <a:spLocks noChangeArrowheads="1"/>
          </p:cNvSpPr>
          <p:nvPr/>
        </p:nvSpPr>
        <p:spPr bwMode="auto">
          <a:xfrm>
            <a:off x="3200400" y="1344613"/>
            <a:ext cx="2746375" cy="1590675"/>
          </a:xfrm>
          <a:prstGeom prst="rect">
            <a:avLst/>
          </a:prstGeom>
          <a:blipFill dpi="0" rotWithShape="1">
            <a:blip r:embed="rId1"/>
            <a:srcRect/>
            <a:stretch>
              <a:fillRect r="-410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4" name="Rectangle 6" descr="headphones-405880_1280"/>
          <p:cNvSpPr>
            <a:spLocks noChangeArrowheads="1"/>
          </p:cNvSpPr>
          <p:nvPr/>
        </p:nvSpPr>
        <p:spPr bwMode="auto">
          <a:xfrm>
            <a:off x="5962650" y="1344613"/>
            <a:ext cx="2746375" cy="1590675"/>
          </a:xfrm>
          <a:prstGeom prst="rect">
            <a:avLst/>
          </a:prstGeom>
          <a:blipFill dpi="0" rotWithShape="1">
            <a:blip r:embed="rId2"/>
            <a:srcRect/>
            <a:stretch>
              <a:fillRect r="-298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Rectangle 7" descr="photo-1416339276121-ba1dfa199912"/>
          <p:cNvSpPr>
            <a:spLocks noChangeArrowheads="1"/>
          </p:cNvSpPr>
          <p:nvPr/>
        </p:nvSpPr>
        <p:spPr bwMode="auto">
          <a:xfrm>
            <a:off x="434975" y="2954338"/>
            <a:ext cx="2746375" cy="1590675"/>
          </a:xfrm>
          <a:prstGeom prst="rect">
            <a:avLst/>
          </a:prstGeom>
          <a:blipFill dpi="0" rotWithShape="1">
            <a:blip r:embed="rId3"/>
            <a:srcRect/>
            <a:stretch>
              <a:fillRect b="-3150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" name="Rectangle 8" descr="12"/>
          <p:cNvSpPr>
            <a:spLocks noChangeArrowheads="1"/>
          </p:cNvSpPr>
          <p:nvPr/>
        </p:nvSpPr>
        <p:spPr bwMode="auto">
          <a:xfrm>
            <a:off x="3200400" y="2954338"/>
            <a:ext cx="2746375" cy="1590675"/>
          </a:xfrm>
          <a:prstGeom prst="rect">
            <a:avLst/>
          </a:prstGeom>
          <a:blipFill dpi="0" rotWithShape="1">
            <a:blip r:embed="rId4"/>
            <a:srcRect/>
            <a:stretch>
              <a:fillRect b="-157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Rectangle 9" descr="psb"/>
          <p:cNvSpPr>
            <a:spLocks noChangeArrowheads="1"/>
          </p:cNvSpPr>
          <p:nvPr/>
        </p:nvSpPr>
        <p:spPr bwMode="auto">
          <a:xfrm>
            <a:off x="5962650" y="2954338"/>
            <a:ext cx="2746375" cy="1590675"/>
          </a:xfrm>
          <a:prstGeom prst="rect">
            <a:avLst/>
          </a:prstGeom>
          <a:blipFill dpi="0" rotWithShape="1">
            <a:blip r:embed="rId5"/>
            <a:srcRect/>
            <a:stretch>
              <a:fillRect b="-1596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684213" y="1682750"/>
            <a:ext cx="22320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TOPIC HEADER ONE</a:t>
            </a:r>
            <a:endParaRPr lang="zh-CN" altLang="en-US" sz="10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10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  <a:endParaRPr lang="en-US" altLang="zh-CN" sz="1400" b="1" dirty="0">
              <a:solidFill>
                <a:srgbClr val="9DD53E"/>
              </a:solidFill>
            </a:endParaRPr>
          </a:p>
        </p:txBody>
      </p:sp>
      <p:sp>
        <p:nvSpPr>
          <p:cNvPr id="15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4"/>
          <p:cNvGrpSpPr/>
          <p:nvPr/>
        </p:nvGrpSpPr>
        <p:grpSpPr bwMode="auto">
          <a:xfrm>
            <a:off x="2900363" y="1808163"/>
            <a:ext cx="3343275" cy="2251075"/>
            <a:chOff x="0" y="0"/>
            <a:chExt cx="2724" cy="1835"/>
          </a:xfrm>
        </p:grpSpPr>
        <p:sp>
          <p:nvSpPr>
            <p:cNvPr id="14341" name="Oval 5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342" name="Group 6"/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14343" name="Picture 7" descr="apple icons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44" name="Rectangle 8" descr="star_stareu_177855_11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 b="-1031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345" name="Freeform 9"/>
          <p:cNvSpPr/>
          <p:nvPr/>
        </p:nvSpPr>
        <p:spPr bwMode="auto">
          <a:xfrm>
            <a:off x="2590800" y="1644650"/>
            <a:ext cx="231775" cy="276225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59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5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59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2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5"/>
                </a:cubicBezTo>
                <a:cubicBezTo>
                  <a:pt x="56" y="66"/>
                  <a:pt x="55" y="67"/>
                  <a:pt x="54" y="6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6" name="Freeform 10"/>
          <p:cNvSpPr>
            <a:spLocks noEditPoints="1"/>
          </p:cNvSpPr>
          <p:nvPr/>
        </p:nvSpPr>
        <p:spPr bwMode="auto">
          <a:xfrm>
            <a:off x="6296025" y="3433763"/>
            <a:ext cx="241300" cy="339725"/>
          </a:xfrm>
          <a:custGeom>
            <a:avLst/>
            <a:gdLst>
              <a:gd name="T0" fmla="*/ 11 w 87"/>
              <a:gd name="T1" fmla="*/ 109 h 123"/>
              <a:gd name="T2" fmla="*/ 5 w 87"/>
              <a:gd name="T3" fmla="*/ 82 h 123"/>
              <a:gd name="T4" fmla="*/ 0 w 87"/>
              <a:gd name="T5" fmla="*/ 70 h 123"/>
              <a:gd name="T6" fmla="*/ 8 w 87"/>
              <a:gd name="T7" fmla="*/ 57 h 123"/>
              <a:gd name="T8" fmla="*/ 34 w 87"/>
              <a:gd name="T9" fmla="*/ 25 h 123"/>
              <a:gd name="T10" fmla="*/ 28 w 87"/>
              <a:gd name="T11" fmla="*/ 14 h 123"/>
              <a:gd name="T12" fmla="*/ 25 w 87"/>
              <a:gd name="T13" fmla="*/ 13 h 123"/>
              <a:gd name="T14" fmla="*/ 24 w 87"/>
              <a:gd name="T15" fmla="*/ 8 h 123"/>
              <a:gd name="T16" fmla="*/ 42 w 87"/>
              <a:gd name="T17" fmla="*/ 1 h 123"/>
              <a:gd name="T18" fmla="*/ 46 w 87"/>
              <a:gd name="T19" fmla="*/ 1 h 123"/>
              <a:gd name="T20" fmla="*/ 46 w 87"/>
              <a:gd name="T21" fmla="*/ 6 h 123"/>
              <a:gd name="T22" fmla="*/ 44 w 87"/>
              <a:gd name="T23" fmla="*/ 8 h 123"/>
              <a:gd name="T24" fmla="*/ 66 w 87"/>
              <a:gd name="T25" fmla="*/ 67 h 123"/>
              <a:gd name="T26" fmla="*/ 65 w 87"/>
              <a:gd name="T27" fmla="*/ 68 h 123"/>
              <a:gd name="T28" fmla="*/ 64 w 87"/>
              <a:gd name="T29" fmla="*/ 74 h 123"/>
              <a:gd name="T30" fmla="*/ 56 w 87"/>
              <a:gd name="T31" fmla="*/ 74 h 123"/>
              <a:gd name="T32" fmla="*/ 54 w 87"/>
              <a:gd name="T33" fmla="*/ 72 h 123"/>
              <a:gd name="T34" fmla="*/ 52 w 87"/>
              <a:gd name="T35" fmla="*/ 71 h 123"/>
              <a:gd name="T36" fmla="*/ 38 w 87"/>
              <a:gd name="T37" fmla="*/ 43 h 123"/>
              <a:gd name="T38" fmla="*/ 24 w 87"/>
              <a:gd name="T39" fmla="*/ 65 h 123"/>
              <a:gd name="T40" fmla="*/ 22 w 87"/>
              <a:gd name="T41" fmla="*/ 78 h 123"/>
              <a:gd name="T42" fmla="*/ 37 w 87"/>
              <a:gd name="T43" fmla="*/ 108 h 123"/>
              <a:gd name="T44" fmla="*/ 81 w 87"/>
              <a:gd name="T45" fmla="*/ 109 h 123"/>
              <a:gd name="T46" fmla="*/ 86 w 87"/>
              <a:gd name="T47" fmla="*/ 118 h 123"/>
              <a:gd name="T48" fmla="*/ 10 w 87"/>
              <a:gd name="T49" fmla="*/ 123 h 123"/>
              <a:gd name="T50" fmla="*/ 5 w 87"/>
              <a:gd name="T51" fmla="*/ 114 h 123"/>
              <a:gd name="T52" fmla="*/ 13 w 87"/>
              <a:gd name="T53" fmla="*/ 65 h 123"/>
              <a:gd name="T54" fmla="*/ 13 w 87"/>
              <a:gd name="T55" fmla="*/ 76 h 123"/>
              <a:gd name="T56" fmla="*/ 13 w 87"/>
              <a:gd name="T57" fmla="*/ 65 h 123"/>
              <a:gd name="T58" fmla="*/ 82 w 87"/>
              <a:gd name="T59" fmla="*/ 72 h 123"/>
              <a:gd name="T60" fmla="*/ 87 w 87"/>
              <a:gd name="T61" fmla="*/ 76 h 123"/>
              <a:gd name="T62" fmla="*/ 49 w 87"/>
              <a:gd name="T63" fmla="*/ 94 h 123"/>
              <a:gd name="T64" fmla="*/ 44 w 87"/>
              <a:gd name="T65" fmla="*/ 9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" h="123">
                <a:moveTo>
                  <a:pt x="10" y="109"/>
                </a:moveTo>
                <a:cubicBezTo>
                  <a:pt x="11" y="109"/>
                  <a:pt x="11" y="109"/>
                  <a:pt x="11" y="109"/>
                </a:cubicBezTo>
                <a:cubicBezTo>
                  <a:pt x="13" y="109"/>
                  <a:pt x="14" y="106"/>
                  <a:pt x="13" y="105"/>
                </a:cubicBezTo>
                <a:cubicBezTo>
                  <a:pt x="8" y="98"/>
                  <a:pt x="6" y="90"/>
                  <a:pt x="5" y="82"/>
                </a:cubicBezTo>
                <a:cubicBezTo>
                  <a:pt x="5" y="80"/>
                  <a:pt x="4" y="79"/>
                  <a:pt x="4" y="79"/>
                </a:cubicBezTo>
                <a:cubicBezTo>
                  <a:pt x="2" y="76"/>
                  <a:pt x="0" y="73"/>
                  <a:pt x="0" y="70"/>
                </a:cubicBezTo>
                <a:cubicBezTo>
                  <a:pt x="0" y="66"/>
                  <a:pt x="2" y="62"/>
                  <a:pt x="6" y="60"/>
                </a:cubicBezTo>
                <a:cubicBezTo>
                  <a:pt x="7" y="59"/>
                  <a:pt x="8" y="58"/>
                  <a:pt x="8" y="57"/>
                </a:cubicBezTo>
                <a:cubicBezTo>
                  <a:pt x="12" y="45"/>
                  <a:pt x="21" y="35"/>
                  <a:pt x="33" y="29"/>
                </a:cubicBezTo>
                <a:cubicBezTo>
                  <a:pt x="34" y="28"/>
                  <a:pt x="34" y="27"/>
                  <a:pt x="34" y="2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8" y="13"/>
                  <a:pt x="28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5" y="14"/>
                  <a:pt x="25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9"/>
                  <a:pt x="24" y="9"/>
                  <a:pt x="24" y="8"/>
                </a:cubicBezTo>
                <a:cubicBezTo>
                  <a:pt x="27" y="7"/>
                  <a:pt x="27" y="7"/>
                  <a:pt x="27" y="7"/>
                </a:cubicBezTo>
                <a:cubicBezTo>
                  <a:pt x="42" y="1"/>
                  <a:pt x="42" y="1"/>
                  <a:pt x="42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6" y="1"/>
                  <a:pt x="46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7" y="6"/>
                  <a:pt x="46" y="6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7"/>
                  <a:pt x="44" y="8"/>
                  <a:pt x="44" y="8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6"/>
                  <a:pt x="67" y="66"/>
                  <a:pt x="66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5" y="67"/>
                  <a:pt x="65" y="68"/>
                  <a:pt x="65" y="68"/>
                </a:cubicBezTo>
                <a:cubicBezTo>
                  <a:pt x="66" y="70"/>
                  <a:pt x="66" y="70"/>
                  <a:pt x="66" y="70"/>
                </a:cubicBezTo>
                <a:cubicBezTo>
                  <a:pt x="67" y="72"/>
                  <a:pt x="66" y="73"/>
                  <a:pt x="64" y="74"/>
                </a:cubicBezTo>
                <a:cubicBezTo>
                  <a:pt x="60" y="76"/>
                  <a:pt x="60" y="76"/>
                  <a:pt x="60" y="76"/>
                </a:cubicBezTo>
                <a:cubicBezTo>
                  <a:pt x="58" y="76"/>
                  <a:pt x="57" y="75"/>
                  <a:pt x="56" y="74"/>
                </a:cubicBezTo>
                <a:cubicBezTo>
                  <a:pt x="55" y="72"/>
                  <a:pt x="55" y="72"/>
                  <a:pt x="55" y="72"/>
                </a:cubicBezTo>
                <a:cubicBezTo>
                  <a:pt x="55" y="72"/>
                  <a:pt x="54" y="71"/>
                  <a:pt x="54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2" y="72"/>
                  <a:pt x="52" y="71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3"/>
                  <a:pt x="39" y="43"/>
                  <a:pt x="38" y="43"/>
                </a:cubicBezTo>
                <a:cubicBezTo>
                  <a:pt x="31" y="48"/>
                  <a:pt x="26" y="54"/>
                  <a:pt x="23" y="60"/>
                </a:cubicBezTo>
                <a:cubicBezTo>
                  <a:pt x="23" y="62"/>
                  <a:pt x="23" y="63"/>
                  <a:pt x="24" y="65"/>
                </a:cubicBezTo>
                <a:cubicBezTo>
                  <a:pt x="24" y="66"/>
                  <a:pt x="25" y="68"/>
                  <a:pt x="25" y="70"/>
                </a:cubicBezTo>
                <a:cubicBezTo>
                  <a:pt x="25" y="73"/>
                  <a:pt x="24" y="76"/>
                  <a:pt x="22" y="78"/>
                </a:cubicBezTo>
                <a:cubicBezTo>
                  <a:pt x="21" y="79"/>
                  <a:pt x="21" y="81"/>
                  <a:pt x="21" y="82"/>
                </a:cubicBezTo>
                <a:cubicBezTo>
                  <a:pt x="22" y="92"/>
                  <a:pt x="28" y="102"/>
                  <a:pt x="37" y="108"/>
                </a:cubicBezTo>
                <a:cubicBezTo>
                  <a:pt x="38" y="108"/>
                  <a:pt x="39" y="109"/>
                  <a:pt x="40" y="109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3" y="109"/>
                  <a:pt x="86" y="111"/>
                  <a:pt x="86" y="114"/>
                </a:cubicBezTo>
                <a:cubicBezTo>
                  <a:pt x="86" y="118"/>
                  <a:pt x="86" y="118"/>
                  <a:pt x="86" y="118"/>
                </a:cubicBezTo>
                <a:cubicBezTo>
                  <a:pt x="86" y="121"/>
                  <a:pt x="83" y="123"/>
                  <a:pt x="81" y="123"/>
                </a:cubicBezTo>
                <a:cubicBezTo>
                  <a:pt x="10" y="123"/>
                  <a:pt x="10" y="123"/>
                  <a:pt x="10" y="123"/>
                </a:cubicBezTo>
                <a:cubicBezTo>
                  <a:pt x="7" y="123"/>
                  <a:pt x="5" y="121"/>
                  <a:pt x="5" y="118"/>
                </a:cubicBezTo>
                <a:cubicBezTo>
                  <a:pt x="5" y="114"/>
                  <a:pt x="5" y="114"/>
                  <a:pt x="5" y="114"/>
                </a:cubicBezTo>
                <a:cubicBezTo>
                  <a:pt x="5" y="111"/>
                  <a:pt x="7" y="109"/>
                  <a:pt x="10" y="109"/>
                </a:cubicBezTo>
                <a:close/>
                <a:moveTo>
                  <a:pt x="13" y="65"/>
                </a:moveTo>
                <a:cubicBezTo>
                  <a:pt x="16" y="65"/>
                  <a:pt x="18" y="67"/>
                  <a:pt x="18" y="70"/>
                </a:cubicBezTo>
                <a:cubicBezTo>
                  <a:pt x="18" y="73"/>
                  <a:pt x="16" y="76"/>
                  <a:pt x="13" y="76"/>
                </a:cubicBezTo>
                <a:cubicBezTo>
                  <a:pt x="9" y="76"/>
                  <a:pt x="7" y="73"/>
                  <a:pt x="7" y="70"/>
                </a:cubicBezTo>
                <a:cubicBezTo>
                  <a:pt x="7" y="67"/>
                  <a:pt x="9" y="65"/>
                  <a:pt x="13" y="65"/>
                </a:cubicBezTo>
                <a:close/>
                <a:moveTo>
                  <a:pt x="46" y="86"/>
                </a:moveTo>
                <a:cubicBezTo>
                  <a:pt x="82" y="72"/>
                  <a:pt x="82" y="72"/>
                  <a:pt x="82" y="72"/>
                </a:cubicBezTo>
                <a:cubicBezTo>
                  <a:pt x="83" y="71"/>
                  <a:pt x="85" y="72"/>
                  <a:pt x="86" y="73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78"/>
                  <a:pt x="87" y="80"/>
                  <a:pt x="85" y="80"/>
                </a:cubicBezTo>
                <a:cubicBezTo>
                  <a:pt x="49" y="94"/>
                  <a:pt x="49" y="94"/>
                  <a:pt x="49" y="94"/>
                </a:cubicBezTo>
                <a:cubicBezTo>
                  <a:pt x="48" y="95"/>
                  <a:pt x="46" y="94"/>
                  <a:pt x="45" y="93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88"/>
                  <a:pt x="44" y="87"/>
                  <a:pt x="46" y="86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7" name="Freeform 11"/>
          <p:cNvSpPr>
            <a:spLocks noEditPoints="1"/>
          </p:cNvSpPr>
          <p:nvPr/>
        </p:nvSpPr>
        <p:spPr bwMode="auto">
          <a:xfrm rot="-178888">
            <a:off x="2554288" y="3429000"/>
            <a:ext cx="304800" cy="304800"/>
          </a:xfrm>
          <a:custGeom>
            <a:avLst/>
            <a:gdLst>
              <a:gd name="T0" fmla="*/ 69 w 138"/>
              <a:gd name="T1" fmla="*/ 138 h 138"/>
              <a:gd name="T2" fmla="*/ 114 w 138"/>
              <a:gd name="T3" fmla="*/ 36 h 138"/>
              <a:gd name="T4" fmla="*/ 105 w 138"/>
              <a:gd name="T5" fmla="*/ 64 h 138"/>
              <a:gd name="T6" fmla="*/ 126 w 138"/>
              <a:gd name="T7" fmla="*/ 64 h 138"/>
              <a:gd name="T8" fmla="*/ 124 w 138"/>
              <a:gd name="T9" fmla="*/ 72 h 138"/>
              <a:gd name="T10" fmla="*/ 102 w 138"/>
              <a:gd name="T11" fmla="*/ 95 h 138"/>
              <a:gd name="T12" fmla="*/ 116 w 138"/>
              <a:gd name="T13" fmla="*/ 101 h 138"/>
              <a:gd name="T14" fmla="*/ 25 w 138"/>
              <a:gd name="T15" fmla="*/ 101 h 138"/>
              <a:gd name="T16" fmla="*/ 34 w 138"/>
              <a:gd name="T17" fmla="*/ 73 h 138"/>
              <a:gd name="T18" fmla="*/ 13 w 138"/>
              <a:gd name="T19" fmla="*/ 74 h 138"/>
              <a:gd name="T20" fmla="*/ 15 w 138"/>
              <a:gd name="T21" fmla="*/ 66 h 138"/>
              <a:gd name="T22" fmla="*/ 37 w 138"/>
              <a:gd name="T23" fmla="*/ 43 h 138"/>
              <a:gd name="T24" fmla="*/ 22 w 138"/>
              <a:gd name="T25" fmla="*/ 37 h 138"/>
              <a:gd name="T26" fmla="*/ 92 w 138"/>
              <a:gd name="T27" fmla="*/ 19 h 138"/>
              <a:gd name="T28" fmla="*/ 109 w 138"/>
              <a:gd name="T29" fmla="*/ 32 h 138"/>
              <a:gd name="T30" fmla="*/ 93 w 138"/>
              <a:gd name="T31" fmla="*/ 18 h 138"/>
              <a:gd name="T32" fmla="*/ 74 w 138"/>
              <a:gd name="T33" fmla="*/ 12 h 138"/>
              <a:gd name="T34" fmla="*/ 74 w 138"/>
              <a:gd name="T35" fmla="*/ 40 h 138"/>
              <a:gd name="T36" fmla="*/ 81 w 138"/>
              <a:gd name="T37" fmla="*/ 14 h 138"/>
              <a:gd name="T38" fmla="*/ 61 w 138"/>
              <a:gd name="T39" fmla="*/ 13 h 138"/>
              <a:gd name="T40" fmla="*/ 46 w 138"/>
              <a:gd name="T41" fmla="*/ 37 h 138"/>
              <a:gd name="T42" fmla="*/ 66 w 138"/>
              <a:gd name="T43" fmla="*/ 14 h 138"/>
              <a:gd name="T44" fmla="*/ 29 w 138"/>
              <a:gd name="T45" fmla="*/ 29 h 138"/>
              <a:gd name="T46" fmla="*/ 37 w 138"/>
              <a:gd name="T47" fmla="*/ 35 h 138"/>
              <a:gd name="T48" fmla="*/ 45 w 138"/>
              <a:gd name="T49" fmla="*/ 18 h 138"/>
              <a:gd name="T50" fmla="*/ 46 w 138"/>
              <a:gd name="T51" fmla="*/ 119 h 138"/>
              <a:gd name="T52" fmla="*/ 29 w 138"/>
              <a:gd name="T53" fmla="*/ 106 h 138"/>
              <a:gd name="T54" fmla="*/ 64 w 138"/>
              <a:gd name="T55" fmla="*/ 125 h 138"/>
              <a:gd name="T56" fmla="*/ 64 w 138"/>
              <a:gd name="T57" fmla="*/ 98 h 138"/>
              <a:gd name="T58" fmla="*/ 57 w 138"/>
              <a:gd name="T59" fmla="*/ 123 h 138"/>
              <a:gd name="T60" fmla="*/ 78 w 138"/>
              <a:gd name="T61" fmla="*/ 125 h 138"/>
              <a:gd name="T62" fmla="*/ 92 w 138"/>
              <a:gd name="T63" fmla="*/ 100 h 138"/>
              <a:gd name="T64" fmla="*/ 72 w 138"/>
              <a:gd name="T65" fmla="*/ 123 h 138"/>
              <a:gd name="T66" fmla="*/ 110 w 138"/>
              <a:gd name="T67" fmla="*/ 108 h 138"/>
              <a:gd name="T68" fmla="*/ 99 w 138"/>
              <a:gd name="T69" fmla="*/ 104 h 138"/>
              <a:gd name="T70" fmla="*/ 94 w 138"/>
              <a:gd name="T71" fmla="*/ 43 h 138"/>
              <a:gd name="T72" fmla="*/ 72 w 138"/>
              <a:gd name="T73" fmla="*/ 64 h 138"/>
              <a:gd name="T74" fmla="*/ 98 w 138"/>
              <a:gd name="T75" fmla="*/ 64 h 138"/>
              <a:gd name="T76" fmla="*/ 97 w 138"/>
              <a:gd name="T77" fmla="*/ 72 h 138"/>
              <a:gd name="T78" fmla="*/ 72 w 138"/>
              <a:gd name="T79" fmla="*/ 90 h 138"/>
              <a:gd name="T80" fmla="*/ 96 w 138"/>
              <a:gd name="T81" fmla="*/ 93 h 138"/>
              <a:gd name="T82" fmla="*/ 45 w 138"/>
              <a:gd name="T83" fmla="*/ 94 h 138"/>
              <a:gd name="T84" fmla="*/ 66 w 138"/>
              <a:gd name="T85" fmla="*/ 73 h 138"/>
              <a:gd name="T86" fmla="*/ 40 w 138"/>
              <a:gd name="T87" fmla="*/ 74 h 138"/>
              <a:gd name="T88" fmla="*/ 42 w 138"/>
              <a:gd name="T89" fmla="*/ 66 h 138"/>
              <a:gd name="T90" fmla="*/ 66 w 138"/>
              <a:gd name="T91" fmla="*/ 47 h 138"/>
              <a:gd name="T92" fmla="*/ 43 w 138"/>
              <a:gd name="T93" fmla="*/ 4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31"/>
                  <a:pt x="138" y="69"/>
                </a:cubicBezTo>
                <a:cubicBezTo>
                  <a:pt x="138" y="107"/>
                  <a:pt x="107" y="138"/>
                  <a:pt x="69" y="138"/>
                </a:cubicBezTo>
                <a:cubicBezTo>
                  <a:pt x="31" y="138"/>
                  <a:pt x="0" y="107"/>
                  <a:pt x="0" y="69"/>
                </a:cubicBezTo>
                <a:cubicBezTo>
                  <a:pt x="0" y="31"/>
                  <a:pt x="31" y="0"/>
                  <a:pt x="69" y="0"/>
                </a:cubicBezTo>
                <a:close/>
                <a:moveTo>
                  <a:pt x="114" y="36"/>
                </a:moveTo>
                <a:cubicBezTo>
                  <a:pt x="111" y="38"/>
                  <a:pt x="107" y="40"/>
                  <a:pt x="103" y="41"/>
                </a:cubicBezTo>
                <a:cubicBezTo>
                  <a:pt x="102" y="41"/>
                  <a:pt x="102" y="42"/>
                  <a:pt x="102" y="43"/>
                </a:cubicBezTo>
                <a:cubicBezTo>
                  <a:pt x="103" y="49"/>
                  <a:pt x="104" y="57"/>
                  <a:pt x="105" y="64"/>
                </a:cubicBezTo>
                <a:cubicBezTo>
                  <a:pt x="105" y="65"/>
                  <a:pt x="105" y="66"/>
                  <a:pt x="106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5" y="66"/>
                  <a:pt x="126" y="65"/>
                  <a:pt x="126" y="64"/>
                </a:cubicBezTo>
                <a:cubicBezTo>
                  <a:pt x="125" y="54"/>
                  <a:pt x="121" y="45"/>
                  <a:pt x="116" y="37"/>
                </a:cubicBezTo>
                <a:cubicBezTo>
                  <a:pt x="116" y="36"/>
                  <a:pt x="115" y="36"/>
                  <a:pt x="114" y="36"/>
                </a:cubicBezTo>
                <a:close/>
                <a:moveTo>
                  <a:pt x="124" y="72"/>
                </a:moveTo>
                <a:cubicBezTo>
                  <a:pt x="106" y="72"/>
                  <a:pt x="106" y="72"/>
                  <a:pt x="106" y="72"/>
                </a:cubicBezTo>
                <a:cubicBezTo>
                  <a:pt x="105" y="72"/>
                  <a:pt x="105" y="73"/>
                  <a:pt x="105" y="73"/>
                </a:cubicBezTo>
                <a:cubicBezTo>
                  <a:pt x="104" y="81"/>
                  <a:pt x="103" y="88"/>
                  <a:pt x="102" y="95"/>
                </a:cubicBezTo>
                <a:cubicBezTo>
                  <a:pt x="102" y="96"/>
                  <a:pt x="102" y="96"/>
                  <a:pt x="103" y="97"/>
                </a:cubicBezTo>
                <a:cubicBezTo>
                  <a:pt x="107" y="98"/>
                  <a:pt x="111" y="99"/>
                  <a:pt x="114" y="101"/>
                </a:cubicBezTo>
                <a:cubicBezTo>
                  <a:pt x="115" y="101"/>
                  <a:pt x="116" y="101"/>
                  <a:pt x="116" y="101"/>
                </a:cubicBezTo>
                <a:cubicBezTo>
                  <a:pt x="121" y="93"/>
                  <a:pt x="125" y="84"/>
                  <a:pt x="126" y="74"/>
                </a:cubicBezTo>
                <a:cubicBezTo>
                  <a:pt x="126" y="73"/>
                  <a:pt x="125" y="72"/>
                  <a:pt x="124" y="72"/>
                </a:cubicBezTo>
                <a:close/>
                <a:moveTo>
                  <a:pt x="25" y="101"/>
                </a:moveTo>
                <a:cubicBezTo>
                  <a:pt x="28" y="99"/>
                  <a:pt x="32" y="98"/>
                  <a:pt x="36" y="97"/>
                </a:cubicBezTo>
                <a:cubicBezTo>
                  <a:pt x="36" y="96"/>
                  <a:pt x="37" y="96"/>
                  <a:pt x="37" y="95"/>
                </a:cubicBezTo>
                <a:cubicBezTo>
                  <a:pt x="35" y="88"/>
                  <a:pt x="34" y="81"/>
                  <a:pt x="34" y="73"/>
                </a:cubicBezTo>
                <a:cubicBezTo>
                  <a:pt x="34" y="73"/>
                  <a:pt x="33" y="72"/>
                  <a:pt x="32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4" y="72"/>
                  <a:pt x="13" y="73"/>
                  <a:pt x="13" y="74"/>
                </a:cubicBezTo>
                <a:cubicBezTo>
                  <a:pt x="14" y="84"/>
                  <a:pt x="17" y="93"/>
                  <a:pt x="22" y="101"/>
                </a:cubicBezTo>
                <a:cubicBezTo>
                  <a:pt x="23" y="101"/>
                  <a:pt x="24" y="101"/>
                  <a:pt x="25" y="101"/>
                </a:cubicBezTo>
                <a:close/>
                <a:moveTo>
                  <a:pt x="15" y="66"/>
                </a:move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34" y="65"/>
                  <a:pt x="34" y="64"/>
                </a:cubicBezTo>
                <a:cubicBezTo>
                  <a:pt x="34" y="57"/>
                  <a:pt x="35" y="49"/>
                  <a:pt x="37" y="43"/>
                </a:cubicBezTo>
                <a:cubicBezTo>
                  <a:pt x="37" y="42"/>
                  <a:pt x="36" y="41"/>
                  <a:pt x="36" y="41"/>
                </a:cubicBezTo>
                <a:cubicBezTo>
                  <a:pt x="32" y="40"/>
                  <a:pt x="28" y="38"/>
                  <a:pt x="25" y="36"/>
                </a:cubicBezTo>
                <a:cubicBezTo>
                  <a:pt x="24" y="36"/>
                  <a:pt x="23" y="36"/>
                  <a:pt x="22" y="37"/>
                </a:cubicBezTo>
                <a:cubicBezTo>
                  <a:pt x="17" y="45"/>
                  <a:pt x="14" y="54"/>
                  <a:pt x="13" y="64"/>
                </a:cubicBezTo>
                <a:cubicBezTo>
                  <a:pt x="13" y="65"/>
                  <a:pt x="14" y="66"/>
                  <a:pt x="15" y="66"/>
                </a:cubicBezTo>
                <a:close/>
                <a:moveTo>
                  <a:pt x="92" y="19"/>
                </a:moveTo>
                <a:cubicBezTo>
                  <a:pt x="95" y="23"/>
                  <a:pt x="98" y="29"/>
                  <a:pt x="99" y="34"/>
                </a:cubicBezTo>
                <a:cubicBezTo>
                  <a:pt x="100" y="35"/>
                  <a:pt x="101" y="35"/>
                  <a:pt x="101" y="35"/>
                </a:cubicBezTo>
                <a:cubicBezTo>
                  <a:pt x="104" y="34"/>
                  <a:pt x="107" y="33"/>
                  <a:pt x="109" y="32"/>
                </a:cubicBezTo>
                <a:cubicBezTo>
                  <a:pt x="110" y="32"/>
                  <a:pt x="110" y="31"/>
                  <a:pt x="110" y="31"/>
                </a:cubicBezTo>
                <a:cubicBezTo>
                  <a:pt x="110" y="30"/>
                  <a:pt x="110" y="30"/>
                  <a:pt x="110" y="29"/>
                </a:cubicBezTo>
                <a:cubicBezTo>
                  <a:pt x="105" y="24"/>
                  <a:pt x="100" y="20"/>
                  <a:pt x="93" y="18"/>
                </a:cubicBezTo>
                <a:cubicBezTo>
                  <a:pt x="93" y="17"/>
                  <a:pt x="92" y="18"/>
                  <a:pt x="92" y="19"/>
                </a:cubicBezTo>
                <a:close/>
                <a:moveTo>
                  <a:pt x="78" y="13"/>
                </a:moveTo>
                <a:cubicBezTo>
                  <a:pt x="77" y="13"/>
                  <a:pt x="75" y="12"/>
                  <a:pt x="74" y="12"/>
                </a:cubicBezTo>
                <a:cubicBezTo>
                  <a:pt x="73" y="12"/>
                  <a:pt x="72" y="13"/>
                  <a:pt x="72" y="14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9"/>
                  <a:pt x="73" y="40"/>
                  <a:pt x="74" y="40"/>
                </a:cubicBezTo>
                <a:cubicBezTo>
                  <a:pt x="80" y="39"/>
                  <a:pt x="86" y="39"/>
                  <a:pt x="92" y="37"/>
                </a:cubicBezTo>
                <a:cubicBezTo>
                  <a:pt x="93" y="37"/>
                  <a:pt x="94" y="36"/>
                  <a:pt x="93" y="35"/>
                </a:cubicBezTo>
                <a:cubicBezTo>
                  <a:pt x="91" y="28"/>
                  <a:pt x="87" y="20"/>
                  <a:pt x="81" y="14"/>
                </a:cubicBezTo>
                <a:cubicBezTo>
                  <a:pt x="80" y="13"/>
                  <a:pt x="79" y="13"/>
                  <a:pt x="78" y="13"/>
                </a:cubicBezTo>
                <a:close/>
                <a:moveTo>
                  <a:pt x="64" y="12"/>
                </a:moveTo>
                <a:cubicBezTo>
                  <a:pt x="63" y="12"/>
                  <a:pt x="62" y="13"/>
                  <a:pt x="61" y="13"/>
                </a:cubicBezTo>
                <a:cubicBezTo>
                  <a:pt x="59" y="13"/>
                  <a:pt x="58" y="13"/>
                  <a:pt x="57" y="14"/>
                </a:cubicBezTo>
                <a:cubicBezTo>
                  <a:pt x="52" y="20"/>
                  <a:pt x="48" y="28"/>
                  <a:pt x="45" y="35"/>
                </a:cubicBezTo>
                <a:cubicBezTo>
                  <a:pt x="45" y="36"/>
                  <a:pt x="45" y="37"/>
                  <a:pt x="46" y="37"/>
                </a:cubicBezTo>
                <a:cubicBezTo>
                  <a:pt x="52" y="39"/>
                  <a:pt x="58" y="39"/>
                  <a:pt x="64" y="40"/>
                </a:cubicBezTo>
                <a:cubicBezTo>
                  <a:pt x="65" y="40"/>
                  <a:pt x="66" y="39"/>
                  <a:pt x="66" y="38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3"/>
                  <a:pt x="65" y="12"/>
                  <a:pt x="64" y="12"/>
                </a:cubicBezTo>
                <a:close/>
                <a:moveTo>
                  <a:pt x="45" y="18"/>
                </a:moveTo>
                <a:cubicBezTo>
                  <a:pt x="39" y="20"/>
                  <a:pt x="33" y="24"/>
                  <a:pt x="29" y="29"/>
                </a:cubicBezTo>
                <a:cubicBezTo>
                  <a:pt x="28" y="30"/>
                  <a:pt x="28" y="30"/>
                  <a:pt x="28" y="31"/>
                </a:cubicBezTo>
                <a:cubicBezTo>
                  <a:pt x="28" y="31"/>
                  <a:pt x="29" y="32"/>
                  <a:pt x="29" y="32"/>
                </a:cubicBezTo>
                <a:cubicBezTo>
                  <a:pt x="32" y="33"/>
                  <a:pt x="34" y="34"/>
                  <a:pt x="37" y="35"/>
                </a:cubicBezTo>
                <a:cubicBezTo>
                  <a:pt x="38" y="35"/>
                  <a:pt x="39" y="35"/>
                  <a:pt x="39" y="34"/>
                </a:cubicBezTo>
                <a:cubicBezTo>
                  <a:pt x="41" y="29"/>
                  <a:pt x="43" y="23"/>
                  <a:pt x="46" y="19"/>
                </a:cubicBezTo>
                <a:cubicBezTo>
                  <a:pt x="47" y="18"/>
                  <a:pt x="46" y="17"/>
                  <a:pt x="45" y="18"/>
                </a:cubicBezTo>
                <a:close/>
                <a:moveTo>
                  <a:pt x="29" y="108"/>
                </a:moveTo>
                <a:cubicBezTo>
                  <a:pt x="33" y="113"/>
                  <a:pt x="39" y="117"/>
                  <a:pt x="45" y="120"/>
                </a:cubicBezTo>
                <a:cubicBezTo>
                  <a:pt x="46" y="120"/>
                  <a:pt x="47" y="119"/>
                  <a:pt x="46" y="119"/>
                </a:cubicBezTo>
                <a:cubicBezTo>
                  <a:pt x="43" y="114"/>
                  <a:pt x="41" y="109"/>
                  <a:pt x="39" y="104"/>
                </a:cubicBezTo>
                <a:cubicBezTo>
                  <a:pt x="39" y="103"/>
                  <a:pt x="38" y="102"/>
                  <a:pt x="37" y="103"/>
                </a:cubicBezTo>
                <a:cubicBezTo>
                  <a:pt x="34" y="104"/>
                  <a:pt x="32" y="104"/>
                  <a:pt x="29" y="106"/>
                </a:cubicBezTo>
                <a:cubicBezTo>
                  <a:pt x="28" y="106"/>
                  <a:pt x="28" y="107"/>
                  <a:pt x="29" y="108"/>
                </a:cubicBezTo>
                <a:close/>
                <a:moveTo>
                  <a:pt x="61" y="125"/>
                </a:moveTo>
                <a:cubicBezTo>
                  <a:pt x="62" y="125"/>
                  <a:pt x="63" y="125"/>
                  <a:pt x="64" y="125"/>
                </a:cubicBezTo>
                <a:cubicBezTo>
                  <a:pt x="65" y="125"/>
                  <a:pt x="66" y="124"/>
                  <a:pt x="66" y="123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66" y="99"/>
                  <a:pt x="65" y="98"/>
                  <a:pt x="64" y="98"/>
                </a:cubicBezTo>
                <a:cubicBezTo>
                  <a:pt x="58" y="98"/>
                  <a:pt x="52" y="99"/>
                  <a:pt x="46" y="100"/>
                </a:cubicBezTo>
                <a:cubicBezTo>
                  <a:pt x="45" y="100"/>
                  <a:pt x="45" y="101"/>
                  <a:pt x="45" y="102"/>
                </a:cubicBezTo>
                <a:cubicBezTo>
                  <a:pt x="48" y="110"/>
                  <a:pt x="52" y="118"/>
                  <a:pt x="57" y="123"/>
                </a:cubicBezTo>
                <a:cubicBezTo>
                  <a:pt x="58" y="124"/>
                  <a:pt x="59" y="125"/>
                  <a:pt x="61" y="125"/>
                </a:cubicBezTo>
                <a:close/>
                <a:moveTo>
                  <a:pt x="74" y="125"/>
                </a:moveTo>
                <a:cubicBezTo>
                  <a:pt x="75" y="125"/>
                  <a:pt x="77" y="125"/>
                  <a:pt x="78" y="125"/>
                </a:cubicBezTo>
                <a:cubicBezTo>
                  <a:pt x="79" y="125"/>
                  <a:pt x="80" y="124"/>
                  <a:pt x="81" y="123"/>
                </a:cubicBezTo>
                <a:cubicBezTo>
                  <a:pt x="87" y="118"/>
                  <a:pt x="91" y="110"/>
                  <a:pt x="93" y="102"/>
                </a:cubicBezTo>
                <a:cubicBezTo>
                  <a:pt x="94" y="101"/>
                  <a:pt x="93" y="100"/>
                  <a:pt x="92" y="100"/>
                </a:cubicBezTo>
                <a:cubicBezTo>
                  <a:pt x="86" y="99"/>
                  <a:pt x="80" y="98"/>
                  <a:pt x="74" y="98"/>
                </a:cubicBezTo>
                <a:cubicBezTo>
                  <a:pt x="73" y="98"/>
                  <a:pt x="72" y="99"/>
                  <a:pt x="72" y="100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3" y="125"/>
                  <a:pt x="74" y="125"/>
                </a:cubicBezTo>
                <a:close/>
                <a:moveTo>
                  <a:pt x="93" y="120"/>
                </a:moveTo>
                <a:cubicBezTo>
                  <a:pt x="100" y="117"/>
                  <a:pt x="105" y="113"/>
                  <a:pt x="110" y="108"/>
                </a:cubicBezTo>
                <a:cubicBezTo>
                  <a:pt x="111" y="107"/>
                  <a:pt x="110" y="106"/>
                  <a:pt x="109" y="106"/>
                </a:cubicBezTo>
                <a:cubicBezTo>
                  <a:pt x="107" y="104"/>
                  <a:pt x="104" y="104"/>
                  <a:pt x="101" y="103"/>
                </a:cubicBezTo>
                <a:cubicBezTo>
                  <a:pt x="101" y="102"/>
                  <a:pt x="100" y="103"/>
                  <a:pt x="99" y="104"/>
                </a:cubicBezTo>
                <a:cubicBezTo>
                  <a:pt x="98" y="109"/>
                  <a:pt x="95" y="114"/>
                  <a:pt x="92" y="119"/>
                </a:cubicBezTo>
                <a:cubicBezTo>
                  <a:pt x="92" y="119"/>
                  <a:pt x="93" y="120"/>
                  <a:pt x="93" y="120"/>
                </a:cubicBezTo>
                <a:close/>
                <a:moveTo>
                  <a:pt x="94" y="43"/>
                </a:moveTo>
                <a:cubicBezTo>
                  <a:pt x="88" y="44"/>
                  <a:pt x="81" y="45"/>
                  <a:pt x="74" y="46"/>
                </a:cubicBezTo>
                <a:cubicBezTo>
                  <a:pt x="73" y="46"/>
                  <a:pt x="72" y="46"/>
                  <a:pt x="72" y="47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3" y="66"/>
                  <a:pt x="74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8" y="66"/>
                  <a:pt x="99" y="65"/>
                  <a:pt x="98" y="64"/>
                </a:cubicBezTo>
                <a:cubicBezTo>
                  <a:pt x="98" y="57"/>
                  <a:pt x="97" y="50"/>
                  <a:pt x="96" y="44"/>
                </a:cubicBezTo>
                <a:cubicBezTo>
                  <a:pt x="96" y="44"/>
                  <a:pt x="95" y="43"/>
                  <a:pt x="94" y="43"/>
                </a:cubicBezTo>
                <a:close/>
                <a:moveTo>
                  <a:pt x="97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3"/>
                  <a:pt x="72" y="73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1"/>
                  <a:pt x="73" y="92"/>
                  <a:pt x="74" y="92"/>
                </a:cubicBezTo>
                <a:cubicBezTo>
                  <a:pt x="81" y="92"/>
                  <a:pt x="88" y="93"/>
                  <a:pt x="94" y="94"/>
                </a:cubicBezTo>
                <a:cubicBezTo>
                  <a:pt x="95" y="95"/>
                  <a:pt x="96" y="94"/>
                  <a:pt x="96" y="93"/>
                </a:cubicBezTo>
                <a:cubicBezTo>
                  <a:pt x="97" y="87"/>
                  <a:pt x="98" y="80"/>
                  <a:pt x="98" y="74"/>
                </a:cubicBezTo>
                <a:cubicBezTo>
                  <a:pt x="99" y="73"/>
                  <a:pt x="98" y="72"/>
                  <a:pt x="97" y="72"/>
                </a:cubicBezTo>
                <a:close/>
                <a:moveTo>
                  <a:pt x="45" y="94"/>
                </a:moveTo>
                <a:cubicBezTo>
                  <a:pt x="51" y="93"/>
                  <a:pt x="58" y="92"/>
                  <a:pt x="65" y="92"/>
                </a:cubicBezTo>
                <a:cubicBezTo>
                  <a:pt x="65" y="92"/>
                  <a:pt x="66" y="91"/>
                  <a:pt x="66" y="90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5" y="72"/>
                  <a:pt x="6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1" y="72"/>
                  <a:pt x="40" y="73"/>
                  <a:pt x="40" y="74"/>
                </a:cubicBezTo>
                <a:cubicBezTo>
                  <a:pt x="40" y="80"/>
                  <a:pt x="41" y="87"/>
                  <a:pt x="43" y="93"/>
                </a:cubicBezTo>
                <a:cubicBezTo>
                  <a:pt x="43" y="94"/>
                  <a:pt x="44" y="95"/>
                  <a:pt x="45" y="94"/>
                </a:cubicBezTo>
                <a:close/>
                <a:moveTo>
                  <a:pt x="42" y="66"/>
                </a:moveTo>
                <a:cubicBezTo>
                  <a:pt x="65" y="66"/>
                  <a:pt x="65" y="66"/>
                  <a:pt x="65" y="66"/>
                </a:cubicBezTo>
                <a:cubicBezTo>
                  <a:pt x="65" y="66"/>
                  <a:pt x="66" y="65"/>
                  <a:pt x="66" y="64"/>
                </a:cubicBezTo>
                <a:cubicBezTo>
                  <a:pt x="66" y="47"/>
                  <a:pt x="66" y="47"/>
                  <a:pt x="66" y="47"/>
                </a:cubicBezTo>
                <a:cubicBezTo>
                  <a:pt x="66" y="46"/>
                  <a:pt x="65" y="46"/>
                  <a:pt x="65" y="46"/>
                </a:cubicBezTo>
                <a:cubicBezTo>
                  <a:pt x="58" y="45"/>
                  <a:pt x="51" y="44"/>
                  <a:pt x="45" y="43"/>
                </a:cubicBezTo>
                <a:cubicBezTo>
                  <a:pt x="44" y="43"/>
                  <a:pt x="43" y="44"/>
                  <a:pt x="43" y="44"/>
                </a:cubicBezTo>
                <a:cubicBezTo>
                  <a:pt x="41" y="50"/>
                  <a:pt x="40" y="57"/>
                  <a:pt x="40" y="64"/>
                </a:cubicBezTo>
                <a:cubicBezTo>
                  <a:pt x="40" y="65"/>
                  <a:pt x="41" y="66"/>
                  <a:pt x="42" y="66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348" name="Group 12"/>
          <p:cNvGrpSpPr/>
          <p:nvPr/>
        </p:nvGrpSpPr>
        <p:grpSpPr bwMode="auto">
          <a:xfrm>
            <a:off x="6264275" y="1635125"/>
            <a:ext cx="304800" cy="295275"/>
            <a:chOff x="0" y="0"/>
            <a:chExt cx="191" cy="186"/>
          </a:xfrm>
          <a:solidFill>
            <a:srgbClr val="594D7B"/>
          </a:solidFill>
        </p:grpSpPr>
        <p:sp>
          <p:nvSpPr>
            <p:cNvPr id="14349" name="Freeform 13"/>
            <p:cNvSpPr>
              <a:spLocks noEditPoints="1"/>
            </p:cNvSpPr>
            <p:nvPr/>
          </p:nvSpPr>
          <p:spPr bwMode="auto">
            <a:xfrm>
              <a:off x="0" y="0"/>
              <a:ext cx="121" cy="113"/>
            </a:xfrm>
            <a:custGeom>
              <a:avLst/>
              <a:gdLst>
                <a:gd name="T0" fmla="*/ 51 w 51"/>
                <a:gd name="T1" fmla="*/ 33 h 48"/>
                <a:gd name="T2" fmla="*/ 2 w 51"/>
                <a:gd name="T3" fmla="*/ 33 h 48"/>
                <a:gd name="T4" fmla="*/ 0 w 51"/>
                <a:gd name="T5" fmla="*/ 34 h 48"/>
                <a:gd name="T6" fmla="*/ 18 w 51"/>
                <a:gd name="T7" fmla="*/ 48 h 48"/>
                <a:gd name="T8" fmla="*/ 36 w 51"/>
                <a:gd name="T9" fmla="*/ 48 h 48"/>
                <a:gd name="T10" fmla="*/ 39 w 51"/>
                <a:gd name="T11" fmla="*/ 44 h 48"/>
                <a:gd name="T12" fmla="*/ 37 w 51"/>
                <a:gd name="T13" fmla="*/ 40 h 48"/>
                <a:gd name="T14" fmla="*/ 38 w 51"/>
                <a:gd name="T15" fmla="*/ 38 h 48"/>
                <a:gd name="T16" fmla="*/ 39 w 51"/>
                <a:gd name="T17" fmla="*/ 38 h 48"/>
                <a:gd name="T18" fmla="*/ 43 w 51"/>
                <a:gd name="T19" fmla="*/ 41 h 48"/>
                <a:gd name="T20" fmla="*/ 44 w 51"/>
                <a:gd name="T21" fmla="*/ 40 h 48"/>
                <a:gd name="T22" fmla="*/ 40 w 51"/>
                <a:gd name="T23" fmla="*/ 37 h 48"/>
                <a:gd name="T24" fmla="*/ 40 w 51"/>
                <a:gd name="T25" fmla="*/ 35 h 48"/>
                <a:gd name="T26" fmla="*/ 43 w 51"/>
                <a:gd name="T27" fmla="*/ 35 h 48"/>
                <a:gd name="T28" fmla="*/ 47 w 51"/>
                <a:gd name="T29" fmla="*/ 37 h 48"/>
                <a:gd name="T30" fmla="*/ 51 w 51"/>
                <a:gd name="T31" fmla="*/ 33 h 48"/>
                <a:gd name="T32" fmla="*/ 33 w 51"/>
                <a:gd name="T33" fmla="*/ 30 h 48"/>
                <a:gd name="T34" fmla="*/ 25 w 51"/>
                <a:gd name="T35" fmla="*/ 3 h 48"/>
                <a:gd name="T36" fmla="*/ 27 w 51"/>
                <a:gd name="T37" fmla="*/ 1 h 48"/>
                <a:gd name="T38" fmla="*/ 44 w 51"/>
                <a:gd name="T39" fmla="*/ 14 h 48"/>
                <a:gd name="T40" fmla="*/ 48 w 51"/>
                <a:gd name="T41" fmla="*/ 29 h 48"/>
                <a:gd name="T42" fmla="*/ 47 w 51"/>
                <a:gd name="T43" fmla="*/ 31 h 48"/>
                <a:gd name="T44" fmla="*/ 34 w 51"/>
                <a:gd name="T45" fmla="*/ 31 h 48"/>
                <a:gd name="T46" fmla="*/ 33 w 51"/>
                <a:gd name="T4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8">
                  <a:moveTo>
                    <a:pt x="51" y="3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4"/>
                  </a:cubicBezTo>
                  <a:cubicBezTo>
                    <a:pt x="1" y="43"/>
                    <a:pt x="10" y="48"/>
                    <a:pt x="18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7" y="42"/>
                    <a:pt x="37" y="40"/>
                  </a:cubicBezTo>
                  <a:cubicBezTo>
                    <a:pt x="37" y="39"/>
                    <a:pt x="37" y="39"/>
                    <a:pt x="38" y="38"/>
                  </a:cubicBezTo>
                  <a:cubicBezTo>
                    <a:pt x="38" y="38"/>
                    <a:pt x="38" y="38"/>
                    <a:pt x="39" y="3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5" y="35"/>
                    <a:pt x="46" y="35"/>
                    <a:pt x="47" y="37"/>
                  </a:cubicBezTo>
                  <a:lnTo>
                    <a:pt x="51" y="33"/>
                  </a:lnTo>
                  <a:close/>
                  <a:moveTo>
                    <a:pt x="33" y="30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1"/>
                    <a:pt x="27" y="1"/>
                  </a:cubicBezTo>
                  <a:cubicBezTo>
                    <a:pt x="35" y="0"/>
                    <a:pt x="42" y="7"/>
                    <a:pt x="44" y="1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30"/>
                    <a:pt x="48" y="31"/>
                    <a:pt x="47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0" name="Freeform 14"/>
            <p:cNvSpPr>
              <a:spLocks noEditPoints="1"/>
            </p:cNvSpPr>
            <p:nvPr/>
          </p:nvSpPr>
          <p:spPr bwMode="auto">
            <a:xfrm>
              <a:off x="85" y="78"/>
              <a:ext cx="106" cy="108"/>
            </a:xfrm>
            <a:custGeom>
              <a:avLst/>
              <a:gdLst>
                <a:gd name="T0" fmla="*/ 43 w 45"/>
                <a:gd name="T1" fmla="*/ 0 h 46"/>
                <a:gd name="T2" fmla="*/ 15 w 45"/>
                <a:gd name="T3" fmla="*/ 0 h 46"/>
                <a:gd name="T4" fmla="*/ 11 w 45"/>
                <a:gd name="T5" fmla="*/ 4 h 46"/>
                <a:gd name="T6" fmla="*/ 12 w 45"/>
                <a:gd name="T7" fmla="*/ 7 h 46"/>
                <a:gd name="T8" fmla="*/ 12 w 45"/>
                <a:gd name="T9" fmla="*/ 8 h 46"/>
                <a:gd name="T10" fmla="*/ 11 w 45"/>
                <a:gd name="T11" fmla="*/ 9 h 46"/>
                <a:gd name="T12" fmla="*/ 8 w 45"/>
                <a:gd name="T13" fmla="*/ 7 h 46"/>
                <a:gd name="T14" fmla="*/ 7 w 45"/>
                <a:gd name="T15" fmla="*/ 8 h 46"/>
                <a:gd name="T16" fmla="*/ 10 w 45"/>
                <a:gd name="T17" fmla="*/ 10 h 46"/>
                <a:gd name="T18" fmla="*/ 10 w 45"/>
                <a:gd name="T19" fmla="*/ 12 h 46"/>
                <a:gd name="T20" fmla="*/ 7 w 45"/>
                <a:gd name="T21" fmla="*/ 13 h 46"/>
                <a:gd name="T22" fmla="*/ 3 w 45"/>
                <a:gd name="T23" fmla="*/ 11 h 46"/>
                <a:gd name="T24" fmla="*/ 0 w 45"/>
                <a:gd name="T25" fmla="*/ 15 h 46"/>
                <a:gd name="T26" fmla="*/ 43 w 45"/>
                <a:gd name="T27" fmla="*/ 15 h 46"/>
                <a:gd name="T28" fmla="*/ 45 w 45"/>
                <a:gd name="T29" fmla="*/ 13 h 46"/>
                <a:gd name="T30" fmla="*/ 45 w 45"/>
                <a:gd name="T31" fmla="*/ 1 h 46"/>
                <a:gd name="T32" fmla="*/ 43 w 45"/>
                <a:gd name="T33" fmla="*/ 0 h 46"/>
                <a:gd name="T34" fmla="*/ 9 w 45"/>
                <a:gd name="T35" fmla="*/ 45 h 46"/>
                <a:gd name="T36" fmla="*/ 2 w 45"/>
                <a:gd name="T37" fmla="*/ 19 h 46"/>
                <a:gd name="T38" fmla="*/ 4 w 45"/>
                <a:gd name="T39" fmla="*/ 16 h 46"/>
                <a:gd name="T40" fmla="*/ 16 w 45"/>
                <a:gd name="T41" fmla="*/ 16 h 46"/>
                <a:gd name="T42" fmla="*/ 18 w 45"/>
                <a:gd name="T43" fmla="*/ 18 h 46"/>
                <a:gd name="T44" fmla="*/ 24 w 45"/>
                <a:gd name="T45" fmla="*/ 41 h 46"/>
                <a:gd name="T46" fmla="*/ 23 w 45"/>
                <a:gd name="T47" fmla="*/ 43 h 46"/>
                <a:gd name="T48" fmla="*/ 12 w 45"/>
                <a:gd name="T49" fmla="*/ 46 h 46"/>
                <a:gd name="T50" fmla="*/ 9 w 45"/>
                <a:gd name="T51" fmla="*/ 45 h 46"/>
                <a:gd name="T52" fmla="*/ 14 w 45"/>
                <a:gd name="T53" fmla="*/ 42 h 46"/>
                <a:gd name="T54" fmla="*/ 19 w 45"/>
                <a:gd name="T55" fmla="*/ 41 h 46"/>
                <a:gd name="T56" fmla="*/ 20 w 45"/>
                <a:gd name="T57" fmla="*/ 39 h 46"/>
                <a:gd name="T58" fmla="*/ 16 w 45"/>
                <a:gd name="T59" fmla="*/ 23 h 46"/>
                <a:gd name="T60" fmla="*/ 14 w 45"/>
                <a:gd name="T61" fmla="*/ 22 h 46"/>
                <a:gd name="T62" fmla="*/ 9 w 45"/>
                <a:gd name="T63" fmla="*/ 23 h 46"/>
                <a:gd name="T64" fmla="*/ 8 w 45"/>
                <a:gd name="T65" fmla="*/ 25 h 46"/>
                <a:gd name="T66" fmla="*/ 12 w 45"/>
                <a:gd name="T67" fmla="*/ 41 h 46"/>
                <a:gd name="T68" fmla="*/ 14 w 45"/>
                <a:gd name="T69" fmla="*/ 42 h 46"/>
                <a:gd name="T70" fmla="*/ 42 w 45"/>
                <a:gd name="T71" fmla="*/ 5 h 46"/>
                <a:gd name="T72" fmla="*/ 42 w 45"/>
                <a:gd name="T73" fmla="*/ 10 h 46"/>
                <a:gd name="T74" fmla="*/ 40 w 45"/>
                <a:gd name="T75" fmla="*/ 12 h 46"/>
                <a:gd name="T76" fmla="*/ 24 w 45"/>
                <a:gd name="T77" fmla="*/ 12 h 46"/>
                <a:gd name="T78" fmla="*/ 23 w 45"/>
                <a:gd name="T79" fmla="*/ 10 h 46"/>
                <a:gd name="T80" fmla="*/ 23 w 45"/>
                <a:gd name="T81" fmla="*/ 5 h 46"/>
                <a:gd name="T82" fmla="*/ 24 w 45"/>
                <a:gd name="T83" fmla="*/ 3 h 46"/>
                <a:gd name="T84" fmla="*/ 40 w 45"/>
                <a:gd name="T85" fmla="*/ 3 h 46"/>
                <a:gd name="T86" fmla="*/ 42 w 45"/>
                <a:gd name="T87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6">
                  <a:moveTo>
                    <a:pt x="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9" y="12"/>
                    <a:pt x="8" y="13"/>
                    <a:pt x="7" y="13"/>
                  </a:cubicBezTo>
                  <a:cubicBezTo>
                    <a:pt x="6" y="13"/>
                    <a:pt x="4" y="12"/>
                    <a:pt x="3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5" y="14"/>
                    <a:pt x="45" y="13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lose/>
                  <a:moveTo>
                    <a:pt x="9" y="45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8" y="17"/>
                    <a:pt x="18" y="18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2"/>
                    <a:pt x="24" y="43"/>
                    <a:pt x="23" y="43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1" y="46"/>
                    <a:pt x="10" y="46"/>
                    <a:pt x="9" y="45"/>
                  </a:cubicBezTo>
                  <a:close/>
                  <a:moveTo>
                    <a:pt x="14" y="42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2"/>
                    <a:pt x="15" y="22"/>
                    <a:pt x="14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7" y="25"/>
                    <a:pt x="8" y="25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3" y="42"/>
                    <a:pt x="14" y="42"/>
                  </a:cubicBezTo>
                  <a:close/>
                  <a:moveTo>
                    <a:pt x="42" y="5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1" y="12"/>
                    <a:pt x="4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1"/>
                    <a:pt x="23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2" y="4"/>
                    <a:pt x="4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6729413" y="16906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TWO</a:t>
            </a:r>
            <a:endParaRPr lang="zh-CN" altLang="en-US" sz="800" b="1" dirty="0">
              <a:solidFill>
                <a:srgbClr val="594D7B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009658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6729413" y="3524250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FOUR</a:t>
            </a:r>
            <a:endParaRPr lang="zh-CN" altLang="en-US" sz="800" b="1" dirty="0">
              <a:solidFill>
                <a:srgbClr val="9DD53E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95C1AD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417513" y="16906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b="1" dirty="0">
              <a:solidFill>
                <a:srgbClr val="C09CC2"/>
              </a:solidFill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95C1AD"/>
              </a:solidFill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417513" y="3524250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THREE</a:t>
            </a:r>
            <a:endParaRPr lang="zh-CN" altLang="en-US" sz="800" b="1" dirty="0">
              <a:solidFill>
                <a:srgbClr val="E54B81"/>
              </a:solidFill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E34326"/>
              </a:solidFill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  <a:endParaRPr lang="en-US" altLang="zh-CN" sz="1400" b="1" dirty="0">
              <a:solidFill>
                <a:srgbClr val="9DD53E"/>
              </a:solidFill>
            </a:endParaRPr>
          </a:p>
        </p:txBody>
      </p:sp>
      <p:sp>
        <p:nvSpPr>
          <p:cNvPr id="2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5" name="组合 2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732588" y="1635125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6732588" y="3554413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500063" y="1635125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00063" y="3554413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8" name="Freeform 8"/>
          <p:cNvSpPr/>
          <p:nvPr/>
        </p:nvSpPr>
        <p:spPr bwMode="auto">
          <a:xfrm>
            <a:off x="3779838" y="1419225"/>
            <a:ext cx="1747837" cy="1120775"/>
          </a:xfrm>
          <a:custGeom>
            <a:avLst/>
            <a:gdLst>
              <a:gd name="T0" fmla="*/ 74 w 466"/>
              <a:gd name="T1" fmla="*/ 299 h 299"/>
              <a:gd name="T2" fmla="*/ 394 w 466"/>
              <a:gd name="T3" fmla="*/ 299 h 299"/>
              <a:gd name="T4" fmla="*/ 466 w 466"/>
              <a:gd name="T5" fmla="*/ 215 h 299"/>
              <a:gd name="T6" fmla="*/ 388 w 466"/>
              <a:gd name="T7" fmla="*/ 152 h 299"/>
              <a:gd name="T8" fmla="*/ 308 w 466"/>
              <a:gd name="T9" fmla="*/ 24 h 299"/>
              <a:gd name="T10" fmla="*/ 166 w 466"/>
              <a:gd name="T11" fmla="*/ 98 h 299"/>
              <a:gd name="T12" fmla="*/ 108 w 466"/>
              <a:gd name="T13" fmla="*/ 86 h 299"/>
              <a:gd name="T14" fmla="*/ 83 w 466"/>
              <a:gd name="T15" fmla="*/ 135 h 299"/>
              <a:gd name="T16" fmla="*/ 12 w 466"/>
              <a:gd name="T17" fmla="*/ 202 h 299"/>
              <a:gd name="T18" fmla="*/ 74 w 466"/>
              <a:gd name="T19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6" h="299">
                <a:moveTo>
                  <a:pt x="74" y="299"/>
                </a:moveTo>
                <a:cubicBezTo>
                  <a:pt x="124" y="299"/>
                  <a:pt x="353" y="299"/>
                  <a:pt x="394" y="299"/>
                </a:cubicBezTo>
                <a:cubicBezTo>
                  <a:pt x="436" y="299"/>
                  <a:pt x="466" y="276"/>
                  <a:pt x="466" y="215"/>
                </a:cubicBezTo>
                <a:cubicBezTo>
                  <a:pt x="466" y="153"/>
                  <a:pt x="408" y="136"/>
                  <a:pt x="388" y="152"/>
                </a:cubicBezTo>
                <a:cubicBezTo>
                  <a:pt x="388" y="152"/>
                  <a:pt x="400" y="48"/>
                  <a:pt x="308" y="24"/>
                </a:cubicBezTo>
                <a:cubicBezTo>
                  <a:pt x="215" y="0"/>
                  <a:pt x="172" y="78"/>
                  <a:pt x="166" y="98"/>
                </a:cubicBezTo>
                <a:cubicBezTo>
                  <a:pt x="166" y="98"/>
                  <a:pt x="145" y="69"/>
                  <a:pt x="108" y="86"/>
                </a:cubicBezTo>
                <a:cubicBezTo>
                  <a:pt x="74" y="101"/>
                  <a:pt x="83" y="135"/>
                  <a:pt x="83" y="135"/>
                </a:cubicBezTo>
                <a:cubicBezTo>
                  <a:pt x="83" y="135"/>
                  <a:pt x="24" y="146"/>
                  <a:pt x="12" y="202"/>
                </a:cubicBezTo>
                <a:cubicBezTo>
                  <a:pt x="0" y="260"/>
                  <a:pt x="37" y="299"/>
                  <a:pt x="74" y="299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9" name="Freeform 9"/>
          <p:cNvSpPr/>
          <p:nvPr/>
        </p:nvSpPr>
        <p:spPr bwMode="auto">
          <a:xfrm>
            <a:off x="2900363" y="1673225"/>
            <a:ext cx="1323975" cy="850900"/>
          </a:xfrm>
          <a:custGeom>
            <a:avLst/>
            <a:gdLst>
              <a:gd name="T0" fmla="*/ 56 w 353"/>
              <a:gd name="T1" fmla="*/ 227 h 227"/>
              <a:gd name="T2" fmla="*/ 299 w 353"/>
              <a:gd name="T3" fmla="*/ 227 h 227"/>
              <a:gd name="T4" fmla="*/ 353 w 353"/>
              <a:gd name="T5" fmla="*/ 163 h 227"/>
              <a:gd name="T6" fmla="*/ 294 w 353"/>
              <a:gd name="T7" fmla="*/ 115 h 227"/>
              <a:gd name="T8" fmla="*/ 233 w 353"/>
              <a:gd name="T9" fmla="*/ 19 h 227"/>
              <a:gd name="T10" fmla="*/ 125 w 353"/>
              <a:gd name="T11" fmla="*/ 75 h 227"/>
              <a:gd name="T12" fmla="*/ 82 w 353"/>
              <a:gd name="T13" fmla="*/ 65 h 227"/>
              <a:gd name="T14" fmla="*/ 62 w 353"/>
              <a:gd name="T15" fmla="*/ 103 h 227"/>
              <a:gd name="T16" fmla="*/ 9 w 353"/>
              <a:gd name="T17" fmla="*/ 154 h 227"/>
              <a:gd name="T18" fmla="*/ 56 w 353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3" h="227">
                <a:moveTo>
                  <a:pt x="56" y="227"/>
                </a:moveTo>
                <a:cubicBezTo>
                  <a:pt x="94" y="227"/>
                  <a:pt x="267" y="227"/>
                  <a:pt x="299" y="227"/>
                </a:cubicBezTo>
                <a:cubicBezTo>
                  <a:pt x="330" y="227"/>
                  <a:pt x="353" y="210"/>
                  <a:pt x="353" y="163"/>
                </a:cubicBezTo>
                <a:cubicBezTo>
                  <a:pt x="353" y="116"/>
                  <a:pt x="309" y="104"/>
                  <a:pt x="294" y="115"/>
                </a:cubicBezTo>
                <a:cubicBezTo>
                  <a:pt x="294" y="115"/>
                  <a:pt x="303" y="37"/>
                  <a:pt x="233" y="19"/>
                </a:cubicBezTo>
                <a:cubicBezTo>
                  <a:pt x="163" y="0"/>
                  <a:pt x="130" y="60"/>
                  <a:pt x="125" y="75"/>
                </a:cubicBezTo>
                <a:cubicBezTo>
                  <a:pt x="125" y="75"/>
                  <a:pt x="110" y="53"/>
                  <a:pt x="82" y="65"/>
                </a:cubicBezTo>
                <a:cubicBezTo>
                  <a:pt x="56" y="77"/>
                  <a:pt x="62" y="103"/>
                  <a:pt x="62" y="103"/>
                </a:cubicBezTo>
                <a:cubicBezTo>
                  <a:pt x="62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0" name="Freeform 10"/>
          <p:cNvSpPr/>
          <p:nvPr/>
        </p:nvSpPr>
        <p:spPr bwMode="auto">
          <a:xfrm>
            <a:off x="4176713" y="2036763"/>
            <a:ext cx="1327150" cy="850900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1" name="Freeform 11"/>
          <p:cNvSpPr/>
          <p:nvPr/>
        </p:nvSpPr>
        <p:spPr bwMode="auto">
          <a:xfrm>
            <a:off x="5233988" y="1890713"/>
            <a:ext cx="1323975" cy="850900"/>
          </a:xfrm>
          <a:custGeom>
            <a:avLst/>
            <a:gdLst>
              <a:gd name="T0" fmla="*/ 56 w 353"/>
              <a:gd name="T1" fmla="*/ 227 h 227"/>
              <a:gd name="T2" fmla="*/ 299 w 353"/>
              <a:gd name="T3" fmla="*/ 227 h 227"/>
              <a:gd name="T4" fmla="*/ 353 w 353"/>
              <a:gd name="T5" fmla="*/ 163 h 227"/>
              <a:gd name="T6" fmla="*/ 294 w 353"/>
              <a:gd name="T7" fmla="*/ 115 h 227"/>
              <a:gd name="T8" fmla="*/ 233 w 353"/>
              <a:gd name="T9" fmla="*/ 18 h 227"/>
              <a:gd name="T10" fmla="*/ 125 w 353"/>
              <a:gd name="T11" fmla="*/ 74 h 227"/>
              <a:gd name="T12" fmla="*/ 82 w 353"/>
              <a:gd name="T13" fmla="*/ 65 h 227"/>
              <a:gd name="T14" fmla="*/ 62 w 353"/>
              <a:gd name="T15" fmla="*/ 103 h 227"/>
              <a:gd name="T16" fmla="*/ 9 w 353"/>
              <a:gd name="T17" fmla="*/ 153 h 227"/>
              <a:gd name="T18" fmla="*/ 56 w 353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3" h="227">
                <a:moveTo>
                  <a:pt x="56" y="227"/>
                </a:moveTo>
                <a:cubicBezTo>
                  <a:pt x="94" y="227"/>
                  <a:pt x="267" y="227"/>
                  <a:pt x="299" y="227"/>
                </a:cubicBezTo>
                <a:cubicBezTo>
                  <a:pt x="330" y="227"/>
                  <a:pt x="353" y="210"/>
                  <a:pt x="353" y="163"/>
                </a:cubicBezTo>
                <a:cubicBezTo>
                  <a:pt x="353" y="116"/>
                  <a:pt x="309" y="104"/>
                  <a:pt x="294" y="115"/>
                </a:cubicBezTo>
                <a:cubicBezTo>
                  <a:pt x="294" y="115"/>
                  <a:pt x="303" y="37"/>
                  <a:pt x="233" y="18"/>
                </a:cubicBezTo>
                <a:cubicBezTo>
                  <a:pt x="163" y="0"/>
                  <a:pt x="130" y="59"/>
                  <a:pt x="125" y="74"/>
                </a:cubicBezTo>
                <a:cubicBezTo>
                  <a:pt x="125" y="74"/>
                  <a:pt x="110" y="53"/>
                  <a:pt x="82" y="65"/>
                </a:cubicBezTo>
                <a:cubicBezTo>
                  <a:pt x="56" y="77"/>
                  <a:pt x="62" y="103"/>
                  <a:pt x="62" y="103"/>
                </a:cubicBezTo>
                <a:cubicBezTo>
                  <a:pt x="62" y="103"/>
                  <a:pt x="18" y="111"/>
                  <a:pt x="9" y="153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2" name="Freeform 12"/>
          <p:cNvSpPr/>
          <p:nvPr/>
        </p:nvSpPr>
        <p:spPr bwMode="auto">
          <a:xfrm>
            <a:off x="5418138" y="1452563"/>
            <a:ext cx="517525" cy="333375"/>
          </a:xfrm>
          <a:custGeom>
            <a:avLst/>
            <a:gdLst>
              <a:gd name="T0" fmla="*/ 22 w 138"/>
              <a:gd name="T1" fmla="*/ 89 h 89"/>
              <a:gd name="T2" fmla="*/ 117 w 138"/>
              <a:gd name="T3" fmla="*/ 89 h 89"/>
              <a:gd name="T4" fmla="*/ 138 w 138"/>
              <a:gd name="T5" fmla="*/ 64 h 89"/>
              <a:gd name="T6" fmla="*/ 115 w 138"/>
              <a:gd name="T7" fmla="*/ 45 h 89"/>
              <a:gd name="T8" fmla="*/ 91 w 138"/>
              <a:gd name="T9" fmla="*/ 7 h 89"/>
              <a:gd name="T10" fmla="*/ 49 w 138"/>
              <a:gd name="T11" fmla="*/ 29 h 89"/>
              <a:gd name="T12" fmla="*/ 32 w 138"/>
              <a:gd name="T13" fmla="*/ 25 h 89"/>
              <a:gd name="T14" fmla="*/ 24 w 138"/>
              <a:gd name="T15" fmla="*/ 40 h 89"/>
              <a:gd name="T16" fmla="*/ 3 w 138"/>
              <a:gd name="T17" fmla="*/ 60 h 89"/>
              <a:gd name="T18" fmla="*/ 22 w 138"/>
              <a:gd name="T19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" h="89">
                <a:moveTo>
                  <a:pt x="22" y="89"/>
                </a:moveTo>
                <a:cubicBezTo>
                  <a:pt x="37" y="89"/>
                  <a:pt x="105" y="89"/>
                  <a:pt x="117" y="89"/>
                </a:cubicBezTo>
                <a:cubicBezTo>
                  <a:pt x="129" y="89"/>
                  <a:pt x="138" y="82"/>
                  <a:pt x="138" y="64"/>
                </a:cubicBezTo>
                <a:cubicBezTo>
                  <a:pt x="138" y="45"/>
                  <a:pt x="121" y="40"/>
                  <a:pt x="115" y="45"/>
                </a:cubicBezTo>
                <a:cubicBezTo>
                  <a:pt x="115" y="45"/>
                  <a:pt x="119" y="14"/>
                  <a:pt x="91" y="7"/>
                </a:cubicBezTo>
                <a:cubicBezTo>
                  <a:pt x="64" y="0"/>
                  <a:pt x="51" y="23"/>
                  <a:pt x="49" y="29"/>
                </a:cubicBezTo>
                <a:cubicBezTo>
                  <a:pt x="49" y="29"/>
                  <a:pt x="43" y="20"/>
                  <a:pt x="32" y="25"/>
                </a:cubicBezTo>
                <a:cubicBezTo>
                  <a:pt x="22" y="30"/>
                  <a:pt x="24" y="40"/>
                  <a:pt x="24" y="40"/>
                </a:cubicBezTo>
                <a:cubicBezTo>
                  <a:pt x="24" y="40"/>
                  <a:pt x="7" y="43"/>
                  <a:pt x="3" y="60"/>
                </a:cubicBezTo>
                <a:cubicBezTo>
                  <a:pt x="0" y="77"/>
                  <a:pt x="11" y="89"/>
                  <a:pt x="22" y="89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3" name="Freeform 13"/>
          <p:cNvSpPr/>
          <p:nvPr/>
        </p:nvSpPr>
        <p:spPr bwMode="auto">
          <a:xfrm>
            <a:off x="2582863" y="1606550"/>
            <a:ext cx="306387" cy="195263"/>
          </a:xfrm>
          <a:custGeom>
            <a:avLst/>
            <a:gdLst>
              <a:gd name="T0" fmla="*/ 13 w 82"/>
              <a:gd name="T1" fmla="*/ 52 h 52"/>
              <a:gd name="T2" fmla="*/ 69 w 82"/>
              <a:gd name="T3" fmla="*/ 52 h 52"/>
              <a:gd name="T4" fmla="*/ 82 w 82"/>
              <a:gd name="T5" fmla="*/ 38 h 52"/>
              <a:gd name="T6" fmla="*/ 68 w 82"/>
              <a:gd name="T7" fmla="*/ 27 h 52"/>
              <a:gd name="T8" fmla="*/ 54 w 82"/>
              <a:gd name="T9" fmla="*/ 4 h 52"/>
              <a:gd name="T10" fmla="*/ 29 w 82"/>
              <a:gd name="T11" fmla="*/ 17 h 52"/>
              <a:gd name="T12" fmla="*/ 19 w 82"/>
              <a:gd name="T13" fmla="*/ 15 h 52"/>
              <a:gd name="T14" fmla="*/ 14 w 82"/>
              <a:gd name="T15" fmla="*/ 24 h 52"/>
              <a:gd name="T16" fmla="*/ 2 w 82"/>
              <a:gd name="T17" fmla="*/ 35 h 52"/>
              <a:gd name="T18" fmla="*/ 13 w 82"/>
              <a:gd name="T1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52">
                <a:moveTo>
                  <a:pt x="13" y="52"/>
                </a:moveTo>
                <a:cubicBezTo>
                  <a:pt x="22" y="52"/>
                  <a:pt x="62" y="52"/>
                  <a:pt x="69" y="52"/>
                </a:cubicBezTo>
                <a:cubicBezTo>
                  <a:pt x="76" y="52"/>
                  <a:pt x="82" y="48"/>
                  <a:pt x="82" y="38"/>
                </a:cubicBezTo>
                <a:cubicBezTo>
                  <a:pt x="82" y="27"/>
                  <a:pt x="71" y="24"/>
                  <a:pt x="68" y="27"/>
                </a:cubicBezTo>
                <a:cubicBezTo>
                  <a:pt x="68" y="27"/>
                  <a:pt x="70" y="8"/>
                  <a:pt x="54" y="4"/>
                </a:cubicBezTo>
                <a:cubicBezTo>
                  <a:pt x="38" y="0"/>
                  <a:pt x="30" y="14"/>
                  <a:pt x="29" y="17"/>
                </a:cubicBezTo>
                <a:cubicBezTo>
                  <a:pt x="29" y="17"/>
                  <a:pt x="25" y="12"/>
                  <a:pt x="19" y="15"/>
                </a:cubicBezTo>
                <a:cubicBezTo>
                  <a:pt x="13" y="18"/>
                  <a:pt x="14" y="24"/>
                  <a:pt x="14" y="24"/>
                </a:cubicBezTo>
                <a:cubicBezTo>
                  <a:pt x="14" y="24"/>
                  <a:pt x="4" y="25"/>
                  <a:pt x="2" y="35"/>
                </a:cubicBezTo>
                <a:cubicBezTo>
                  <a:pt x="0" y="46"/>
                  <a:pt x="6" y="52"/>
                  <a:pt x="13" y="52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4" name="Freeform 14"/>
          <p:cNvSpPr/>
          <p:nvPr/>
        </p:nvSpPr>
        <p:spPr bwMode="auto">
          <a:xfrm>
            <a:off x="2732088" y="2997200"/>
            <a:ext cx="307975" cy="195263"/>
          </a:xfrm>
          <a:custGeom>
            <a:avLst/>
            <a:gdLst>
              <a:gd name="T0" fmla="*/ 13 w 82"/>
              <a:gd name="T1" fmla="*/ 52 h 52"/>
              <a:gd name="T2" fmla="*/ 69 w 82"/>
              <a:gd name="T3" fmla="*/ 52 h 52"/>
              <a:gd name="T4" fmla="*/ 82 w 82"/>
              <a:gd name="T5" fmla="*/ 37 h 52"/>
              <a:gd name="T6" fmla="*/ 68 w 82"/>
              <a:gd name="T7" fmla="*/ 26 h 52"/>
              <a:gd name="T8" fmla="*/ 54 w 82"/>
              <a:gd name="T9" fmla="*/ 4 h 52"/>
              <a:gd name="T10" fmla="*/ 29 w 82"/>
              <a:gd name="T11" fmla="*/ 17 h 52"/>
              <a:gd name="T12" fmla="*/ 19 w 82"/>
              <a:gd name="T13" fmla="*/ 15 h 52"/>
              <a:gd name="T14" fmla="*/ 14 w 82"/>
              <a:gd name="T15" fmla="*/ 23 h 52"/>
              <a:gd name="T16" fmla="*/ 2 w 82"/>
              <a:gd name="T17" fmla="*/ 35 h 52"/>
              <a:gd name="T18" fmla="*/ 13 w 82"/>
              <a:gd name="T1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52">
                <a:moveTo>
                  <a:pt x="13" y="52"/>
                </a:moveTo>
                <a:cubicBezTo>
                  <a:pt x="22" y="52"/>
                  <a:pt x="62" y="52"/>
                  <a:pt x="69" y="52"/>
                </a:cubicBezTo>
                <a:cubicBezTo>
                  <a:pt x="76" y="52"/>
                  <a:pt x="82" y="48"/>
                  <a:pt x="82" y="37"/>
                </a:cubicBezTo>
                <a:cubicBezTo>
                  <a:pt x="82" y="26"/>
                  <a:pt x="71" y="23"/>
                  <a:pt x="68" y="26"/>
                </a:cubicBezTo>
                <a:cubicBezTo>
                  <a:pt x="68" y="26"/>
                  <a:pt x="70" y="8"/>
                  <a:pt x="54" y="4"/>
                </a:cubicBezTo>
                <a:cubicBezTo>
                  <a:pt x="38" y="0"/>
                  <a:pt x="30" y="13"/>
                  <a:pt x="29" y="17"/>
                </a:cubicBezTo>
                <a:cubicBezTo>
                  <a:pt x="29" y="17"/>
                  <a:pt x="25" y="12"/>
                  <a:pt x="19" y="15"/>
                </a:cubicBezTo>
                <a:cubicBezTo>
                  <a:pt x="13" y="17"/>
                  <a:pt x="14" y="23"/>
                  <a:pt x="14" y="23"/>
                </a:cubicBezTo>
                <a:cubicBezTo>
                  <a:pt x="14" y="23"/>
                  <a:pt x="4" y="25"/>
                  <a:pt x="2" y="35"/>
                </a:cubicBezTo>
                <a:cubicBezTo>
                  <a:pt x="0" y="45"/>
                  <a:pt x="6" y="52"/>
                  <a:pt x="13" y="52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5" name="Freeform 15"/>
          <p:cNvSpPr/>
          <p:nvPr/>
        </p:nvSpPr>
        <p:spPr bwMode="auto">
          <a:xfrm>
            <a:off x="5935663" y="2944813"/>
            <a:ext cx="388937" cy="250825"/>
          </a:xfrm>
          <a:custGeom>
            <a:avLst/>
            <a:gdLst>
              <a:gd name="T0" fmla="*/ 16 w 104"/>
              <a:gd name="T1" fmla="*/ 67 h 67"/>
              <a:gd name="T2" fmla="*/ 88 w 104"/>
              <a:gd name="T3" fmla="*/ 67 h 67"/>
              <a:gd name="T4" fmla="*/ 104 w 104"/>
              <a:gd name="T5" fmla="*/ 48 h 67"/>
              <a:gd name="T6" fmla="*/ 87 w 104"/>
              <a:gd name="T7" fmla="*/ 34 h 67"/>
              <a:gd name="T8" fmla="*/ 69 w 104"/>
              <a:gd name="T9" fmla="*/ 5 h 67"/>
              <a:gd name="T10" fmla="*/ 37 w 104"/>
              <a:gd name="T11" fmla="*/ 22 h 67"/>
              <a:gd name="T12" fmla="*/ 24 w 104"/>
              <a:gd name="T13" fmla="*/ 19 h 67"/>
              <a:gd name="T14" fmla="*/ 18 w 104"/>
              <a:gd name="T15" fmla="*/ 30 h 67"/>
              <a:gd name="T16" fmla="*/ 2 w 104"/>
              <a:gd name="T17" fmla="*/ 45 h 67"/>
              <a:gd name="T18" fmla="*/ 16 w 104"/>
              <a:gd name="T1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67">
                <a:moveTo>
                  <a:pt x="16" y="67"/>
                </a:moveTo>
                <a:cubicBezTo>
                  <a:pt x="28" y="67"/>
                  <a:pt x="79" y="67"/>
                  <a:pt x="88" y="67"/>
                </a:cubicBezTo>
                <a:cubicBezTo>
                  <a:pt x="98" y="67"/>
                  <a:pt x="104" y="62"/>
                  <a:pt x="104" y="48"/>
                </a:cubicBezTo>
                <a:cubicBezTo>
                  <a:pt x="104" y="34"/>
                  <a:pt x="91" y="31"/>
                  <a:pt x="87" y="34"/>
                </a:cubicBezTo>
                <a:cubicBezTo>
                  <a:pt x="87" y="34"/>
                  <a:pt x="90" y="11"/>
                  <a:pt x="69" y="5"/>
                </a:cubicBezTo>
                <a:cubicBezTo>
                  <a:pt x="48" y="0"/>
                  <a:pt x="38" y="17"/>
                  <a:pt x="37" y="22"/>
                </a:cubicBezTo>
                <a:cubicBezTo>
                  <a:pt x="37" y="22"/>
                  <a:pt x="32" y="16"/>
                  <a:pt x="24" y="19"/>
                </a:cubicBezTo>
                <a:cubicBezTo>
                  <a:pt x="16" y="23"/>
                  <a:pt x="18" y="30"/>
                  <a:pt x="18" y="30"/>
                </a:cubicBezTo>
                <a:cubicBezTo>
                  <a:pt x="18" y="30"/>
                  <a:pt x="5" y="33"/>
                  <a:pt x="2" y="45"/>
                </a:cubicBezTo>
                <a:cubicBezTo>
                  <a:pt x="0" y="58"/>
                  <a:pt x="8" y="67"/>
                  <a:pt x="16" y="67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6" name="Freeform 16"/>
          <p:cNvSpPr/>
          <p:nvPr/>
        </p:nvSpPr>
        <p:spPr bwMode="auto">
          <a:xfrm>
            <a:off x="2687638" y="3252788"/>
            <a:ext cx="1071562" cy="685800"/>
          </a:xfrm>
          <a:custGeom>
            <a:avLst/>
            <a:gdLst>
              <a:gd name="T0" fmla="*/ 46 w 286"/>
              <a:gd name="T1" fmla="*/ 183 h 183"/>
              <a:gd name="T2" fmla="*/ 241 w 286"/>
              <a:gd name="T3" fmla="*/ 183 h 183"/>
              <a:gd name="T4" fmla="*/ 286 w 286"/>
              <a:gd name="T5" fmla="*/ 131 h 183"/>
              <a:gd name="T6" fmla="*/ 238 w 286"/>
              <a:gd name="T7" fmla="*/ 93 h 183"/>
              <a:gd name="T8" fmla="*/ 189 w 286"/>
              <a:gd name="T9" fmla="*/ 15 h 183"/>
              <a:gd name="T10" fmla="*/ 102 w 286"/>
              <a:gd name="T11" fmla="*/ 60 h 183"/>
              <a:gd name="T12" fmla="*/ 67 w 286"/>
              <a:gd name="T13" fmla="*/ 52 h 183"/>
              <a:gd name="T14" fmla="*/ 51 w 286"/>
              <a:gd name="T15" fmla="*/ 83 h 183"/>
              <a:gd name="T16" fmla="*/ 8 w 286"/>
              <a:gd name="T17" fmla="*/ 123 h 183"/>
              <a:gd name="T18" fmla="*/ 46 w 286"/>
              <a:gd name="T19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6" h="183">
                <a:moveTo>
                  <a:pt x="46" y="183"/>
                </a:moveTo>
                <a:cubicBezTo>
                  <a:pt x="76" y="183"/>
                  <a:pt x="216" y="183"/>
                  <a:pt x="241" y="183"/>
                </a:cubicBezTo>
                <a:cubicBezTo>
                  <a:pt x="267" y="183"/>
                  <a:pt x="286" y="169"/>
                  <a:pt x="286" y="131"/>
                </a:cubicBezTo>
                <a:cubicBezTo>
                  <a:pt x="286" y="93"/>
                  <a:pt x="250" y="83"/>
                  <a:pt x="238" y="93"/>
                </a:cubicBezTo>
                <a:cubicBezTo>
                  <a:pt x="238" y="93"/>
                  <a:pt x="245" y="29"/>
                  <a:pt x="189" y="15"/>
                </a:cubicBezTo>
                <a:cubicBezTo>
                  <a:pt x="132" y="0"/>
                  <a:pt x="105" y="48"/>
                  <a:pt x="102" y="60"/>
                </a:cubicBezTo>
                <a:cubicBezTo>
                  <a:pt x="102" y="60"/>
                  <a:pt x="89" y="42"/>
                  <a:pt x="67" y="52"/>
                </a:cubicBezTo>
                <a:cubicBezTo>
                  <a:pt x="46" y="62"/>
                  <a:pt x="51" y="83"/>
                  <a:pt x="51" y="83"/>
                </a:cubicBezTo>
                <a:cubicBezTo>
                  <a:pt x="51" y="83"/>
                  <a:pt x="15" y="89"/>
                  <a:pt x="8" y="123"/>
                </a:cubicBezTo>
                <a:cubicBezTo>
                  <a:pt x="0" y="159"/>
                  <a:pt x="23" y="183"/>
                  <a:pt x="46" y="183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7" name="Freeform 17"/>
          <p:cNvSpPr/>
          <p:nvPr/>
        </p:nvSpPr>
        <p:spPr bwMode="auto">
          <a:xfrm>
            <a:off x="5548313" y="3405188"/>
            <a:ext cx="908050" cy="582612"/>
          </a:xfrm>
          <a:custGeom>
            <a:avLst/>
            <a:gdLst>
              <a:gd name="T0" fmla="*/ 39 w 242"/>
              <a:gd name="T1" fmla="*/ 155 h 155"/>
              <a:gd name="T2" fmla="*/ 205 w 242"/>
              <a:gd name="T3" fmla="*/ 155 h 155"/>
              <a:gd name="T4" fmla="*/ 242 w 242"/>
              <a:gd name="T5" fmla="*/ 111 h 155"/>
              <a:gd name="T6" fmla="*/ 202 w 242"/>
              <a:gd name="T7" fmla="*/ 78 h 155"/>
              <a:gd name="T8" fmla="*/ 160 w 242"/>
              <a:gd name="T9" fmla="*/ 12 h 155"/>
              <a:gd name="T10" fmla="*/ 86 w 242"/>
              <a:gd name="T11" fmla="*/ 50 h 155"/>
              <a:gd name="T12" fmla="*/ 56 w 242"/>
              <a:gd name="T13" fmla="*/ 44 h 155"/>
              <a:gd name="T14" fmla="*/ 43 w 242"/>
              <a:gd name="T15" fmla="*/ 70 h 155"/>
              <a:gd name="T16" fmla="*/ 6 w 242"/>
              <a:gd name="T17" fmla="*/ 105 h 155"/>
              <a:gd name="T18" fmla="*/ 39 w 242"/>
              <a:gd name="T19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" h="155">
                <a:moveTo>
                  <a:pt x="39" y="155"/>
                </a:moveTo>
                <a:cubicBezTo>
                  <a:pt x="65" y="155"/>
                  <a:pt x="183" y="155"/>
                  <a:pt x="205" y="155"/>
                </a:cubicBezTo>
                <a:cubicBezTo>
                  <a:pt x="227" y="155"/>
                  <a:pt x="242" y="143"/>
                  <a:pt x="242" y="111"/>
                </a:cubicBezTo>
                <a:cubicBezTo>
                  <a:pt x="242" y="79"/>
                  <a:pt x="212" y="71"/>
                  <a:pt x="202" y="78"/>
                </a:cubicBezTo>
                <a:cubicBezTo>
                  <a:pt x="202" y="78"/>
                  <a:pt x="208" y="25"/>
                  <a:pt x="160" y="12"/>
                </a:cubicBezTo>
                <a:cubicBezTo>
                  <a:pt x="112" y="0"/>
                  <a:pt x="89" y="40"/>
                  <a:pt x="86" y="50"/>
                </a:cubicBezTo>
                <a:cubicBezTo>
                  <a:pt x="86" y="50"/>
                  <a:pt x="76" y="36"/>
                  <a:pt x="56" y="44"/>
                </a:cubicBezTo>
                <a:cubicBezTo>
                  <a:pt x="39" y="52"/>
                  <a:pt x="43" y="70"/>
                  <a:pt x="43" y="70"/>
                </a:cubicBezTo>
                <a:cubicBezTo>
                  <a:pt x="43" y="70"/>
                  <a:pt x="12" y="75"/>
                  <a:pt x="6" y="105"/>
                </a:cubicBezTo>
                <a:cubicBezTo>
                  <a:pt x="0" y="135"/>
                  <a:pt x="19" y="155"/>
                  <a:pt x="39" y="155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8" name="Freeform 18"/>
          <p:cNvSpPr/>
          <p:nvPr/>
        </p:nvSpPr>
        <p:spPr bwMode="auto">
          <a:xfrm>
            <a:off x="3494088" y="4305300"/>
            <a:ext cx="457200" cy="293688"/>
          </a:xfrm>
          <a:custGeom>
            <a:avLst/>
            <a:gdLst>
              <a:gd name="T0" fmla="*/ 19 w 122"/>
              <a:gd name="T1" fmla="*/ 78 h 78"/>
              <a:gd name="T2" fmla="*/ 103 w 122"/>
              <a:gd name="T3" fmla="*/ 78 h 78"/>
              <a:gd name="T4" fmla="*/ 122 w 122"/>
              <a:gd name="T5" fmla="*/ 56 h 78"/>
              <a:gd name="T6" fmla="*/ 102 w 122"/>
              <a:gd name="T7" fmla="*/ 39 h 78"/>
              <a:gd name="T8" fmla="*/ 81 w 122"/>
              <a:gd name="T9" fmla="*/ 6 h 78"/>
              <a:gd name="T10" fmla="*/ 43 w 122"/>
              <a:gd name="T11" fmla="*/ 25 h 78"/>
              <a:gd name="T12" fmla="*/ 28 w 122"/>
              <a:gd name="T13" fmla="*/ 22 h 78"/>
              <a:gd name="T14" fmla="*/ 22 w 122"/>
              <a:gd name="T15" fmla="*/ 35 h 78"/>
              <a:gd name="T16" fmla="*/ 3 w 122"/>
              <a:gd name="T17" fmla="*/ 53 h 78"/>
              <a:gd name="T18" fmla="*/ 19 w 122"/>
              <a:gd name="T1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2" h="78">
                <a:moveTo>
                  <a:pt x="19" y="78"/>
                </a:moveTo>
                <a:cubicBezTo>
                  <a:pt x="33" y="78"/>
                  <a:pt x="92" y="78"/>
                  <a:pt x="103" y="78"/>
                </a:cubicBezTo>
                <a:cubicBezTo>
                  <a:pt x="114" y="78"/>
                  <a:pt x="122" y="72"/>
                  <a:pt x="122" y="56"/>
                </a:cubicBezTo>
                <a:cubicBezTo>
                  <a:pt x="122" y="40"/>
                  <a:pt x="107" y="35"/>
                  <a:pt x="102" y="39"/>
                </a:cubicBezTo>
                <a:cubicBezTo>
                  <a:pt x="102" y="39"/>
                  <a:pt x="105" y="12"/>
                  <a:pt x="81" y="6"/>
                </a:cubicBezTo>
                <a:cubicBezTo>
                  <a:pt x="56" y="0"/>
                  <a:pt x="45" y="20"/>
                  <a:pt x="43" y="25"/>
                </a:cubicBezTo>
                <a:cubicBezTo>
                  <a:pt x="43" y="25"/>
                  <a:pt x="38" y="18"/>
                  <a:pt x="28" y="22"/>
                </a:cubicBezTo>
                <a:cubicBezTo>
                  <a:pt x="19" y="26"/>
                  <a:pt x="22" y="35"/>
                  <a:pt x="22" y="35"/>
                </a:cubicBezTo>
                <a:cubicBezTo>
                  <a:pt x="22" y="35"/>
                  <a:pt x="6" y="38"/>
                  <a:pt x="3" y="53"/>
                </a:cubicBezTo>
                <a:cubicBezTo>
                  <a:pt x="0" y="68"/>
                  <a:pt x="10" y="78"/>
                  <a:pt x="19" y="78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4364038" y="2884488"/>
            <a:ext cx="0" cy="225425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>
            <a:off x="4900613" y="2884488"/>
            <a:ext cx="0" cy="225425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1" name="Freeform 21"/>
          <p:cNvSpPr/>
          <p:nvPr/>
        </p:nvSpPr>
        <p:spPr bwMode="auto">
          <a:xfrm>
            <a:off x="3759200" y="2524125"/>
            <a:ext cx="604838" cy="919163"/>
          </a:xfrm>
          <a:custGeom>
            <a:avLst/>
            <a:gdLst>
              <a:gd name="T0" fmla="*/ 0 w 381"/>
              <a:gd name="T1" fmla="*/ 0 h 579"/>
              <a:gd name="T2" fmla="*/ 0 w 381"/>
              <a:gd name="T3" fmla="*/ 579 h 579"/>
              <a:gd name="T4" fmla="*/ 381 w 381"/>
              <a:gd name="T5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1" h="579">
                <a:moveTo>
                  <a:pt x="0" y="0"/>
                </a:moveTo>
                <a:lnTo>
                  <a:pt x="0" y="579"/>
                </a:lnTo>
                <a:lnTo>
                  <a:pt x="381" y="579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2" name="Freeform 22"/>
          <p:cNvSpPr/>
          <p:nvPr/>
        </p:nvSpPr>
        <p:spPr bwMode="auto">
          <a:xfrm>
            <a:off x="4900613" y="2741613"/>
            <a:ext cx="787400" cy="765175"/>
          </a:xfrm>
          <a:custGeom>
            <a:avLst/>
            <a:gdLst>
              <a:gd name="T0" fmla="*/ 0 w 496"/>
              <a:gd name="T1" fmla="*/ 482 h 482"/>
              <a:gd name="T2" fmla="*/ 496 w 496"/>
              <a:gd name="T3" fmla="*/ 482 h 482"/>
              <a:gd name="T4" fmla="*/ 496 w 496"/>
              <a:gd name="T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6" h="482">
                <a:moveTo>
                  <a:pt x="0" y="482"/>
                </a:moveTo>
                <a:lnTo>
                  <a:pt x="496" y="482"/>
                </a:lnTo>
                <a:lnTo>
                  <a:pt x="496" y="0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3" name="Freeform 23"/>
          <p:cNvSpPr/>
          <p:nvPr/>
        </p:nvSpPr>
        <p:spPr bwMode="auto">
          <a:xfrm>
            <a:off x="4900613" y="3829050"/>
            <a:ext cx="666750" cy="993775"/>
          </a:xfrm>
          <a:custGeom>
            <a:avLst/>
            <a:gdLst>
              <a:gd name="T0" fmla="*/ 420 w 420"/>
              <a:gd name="T1" fmla="*/ 0 h 626"/>
              <a:gd name="T2" fmla="*/ 330 w 420"/>
              <a:gd name="T3" fmla="*/ 0 h 626"/>
              <a:gd name="T4" fmla="*/ 330 w 420"/>
              <a:gd name="T5" fmla="*/ 626 h 626"/>
              <a:gd name="T6" fmla="*/ 0 w 420"/>
              <a:gd name="T7" fmla="*/ 626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0" h="626">
                <a:moveTo>
                  <a:pt x="420" y="0"/>
                </a:moveTo>
                <a:lnTo>
                  <a:pt x="330" y="0"/>
                </a:lnTo>
                <a:lnTo>
                  <a:pt x="330" y="626"/>
                </a:lnTo>
                <a:lnTo>
                  <a:pt x="0" y="626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4" name="Freeform 24"/>
          <p:cNvSpPr/>
          <p:nvPr/>
        </p:nvSpPr>
        <p:spPr bwMode="auto">
          <a:xfrm>
            <a:off x="3756025" y="3746500"/>
            <a:ext cx="1144588" cy="627063"/>
          </a:xfrm>
          <a:custGeom>
            <a:avLst/>
            <a:gdLst>
              <a:gd name="T0" fmla="*/ 721 w 721"/>
              <a:gd name="T1" fmla="*/ 395 h 395"/>
              <a:gd name="T2" fmla="*/ 191 w 721"/>
              <a:gd name="T3" fmla="*/ 395 h 395"/>
              <a:gd name="T4" fmla="*/ 191 w 721"/>
              <a:gd name="T5" fmla="*/ 0 h 395"/>
              <a:gd name="T6" fmla="*/ 0 w 721"/>
              <a:gd name="T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1" h="395">
                <a:moveTo>
                  <a:pt x="721" y="395"/>
                </a:moveTo>
                <a:lnTo>
                  <a:pt x="191" y="395"/>
                </a:lnTo>
                <a:lnTo>
                  <a:pt x="191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5" name="Freeform 25"/>
          <p:cNvSpPr/>
          <p:nvPr/>
        </p:nvSpPr>
        <p:spPr bwMode="auto">
          <a:xfrm>
            <a:off x="3448050" y="2636838"/>
            <a:ext cx="393700" cy="255587"/>
          </a:xfrm>
          <a:custGeom>
            <a:avLst/>
            <a:gdLst>
              <a:gd name="T0" fmla="*/ 17 w 105"/>
              <a:gd name="T1" fmla="*/ 68 h 68"/>
              <a:gd name="T2" fmla="*/ 89 w 105"/>
              <a:gd name="T3" fmla="*/ 68 h 68"/>
              <a:gd name="T4" fmla="*/ 105 w 105"/>
              <a:gd name="T5" fmla="*/ 49 h 68"/>
              <a:gd name="T6" fmla="*/ 87 w 105"/>
              <a:gd name="T7" fmla="*/ 35 h 68"/>
              <a:gd name="T8" fmla="*/ 69 w 105"/>
              <a:gd name="T9" fmla="*/ 6 h 68"/>
              <a:gd name="T10" fmla="*/ 37 w 105"/>
              <a:gd name="T11" fmla="*/ 23 h 68"/>
              <a:gd name="T12" fmla="*/ 24 w 105"/>
              <a:gd name="T13" fmla="*/ 20 h 68"/>
              <a:gd name="T14" fmla="*/ 19 w 105"/>
              <a:gd name="T15" fmla="*/ 31 h 68"/>
              <a:gd name="T16" fmla="*/ 3 w 105"/>
              <a:gd name="T17" fmla="*/ 46 h 68"/>
              <a:gd name="T18" fmla="*/ 17 w 105"/>
              <a:gd name="T1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68">
                <a:moveTo>
                  <a:pt x="17" y="68"/>
                </a:moveTo>
                <a:cubicBezTo>
                  <a:pt x="28" y="68"/>
                  <a:pt x="79" y="68"/>
                  <a:pt x="89" y="68"/>
                </a:cubicBezTo>
                <a:cubicBezTo>
                  <a:pt x="98" y="68"/>
                  <a:pt x="105" y="63"/>
                  <a:pt x="105" y="49"/>
                </a:cubicBezTo>
                <a:cubicBezTo>
                  <a:pt x="105" y="35"/>
                  <a:pt x="92" y="31"/>
                  <a:pt x="87" y="35"/>
                </a:cubicBezTo>
                <a:cubicBezTo>
                  <a:pt x="87" y="35"/>
                  <a:pt x="90" y="11"/>
                  <a:pt x="69" y="6"/>
                </a:cubicBezTo>
                <a:cubicBezTo>
                  <a:pt x="48" y="0"/>
                  <a:pt x="39" y="18"/>
                  <a:pt x="37" y="23"/>
                </a:cubicBezTo>
                <a:cubicBezTo>
                  <a:pt x="37" y="23"/>
                  <a:pt x="33" y="16"/>
                  <a:pt x="24" y="20"/>
                </a:cubicBezTo>
                <a:cubicBezTo>
                  <a:pt x="17" y="23"/>
                  <a:pt x="19" y="31"/>
                  <a:pt x="19" y="31"/>
                </a:cubicBezTo>
                <a:cubicBezTo>
                  <a:pt x="19" y="31"/>
                  <a:pt x="5" y="33"/>
                  <a:pt x="3" y="46"/>
                </a:cubicBezTo>
                <a:cubicBezTo>
                  <a:pt x="0" y="59"/>
                  <a:pt x="8" y="68"/>
                  <a:pt x="17" y="68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  <a:endParaRPr lang="en-US" altLang="zh-CN" sz="1400" b="1" dirty="0">
              <a:solidFill>
                <a:srgbClr val="9DD53E"/>
              </a:solidFill>
            </a:endParaRPr>
          </a:p>
        </p:txBody>
      </p:sp>
      <p:sp>
        <p:nvSpPr>
          <p:cNvPr id="30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2" name="组合 3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1" name="Freeform 9"/>
          <p:cNvSpPr/>
          <p:nvPr/>
        </p:nvSpPr>
        <p:spPr bwMode="auto">
          <a:xfrm>
            <a:off x="2498725" y="2911401"/>
            <a:ext cx="1582738" cy="792162"/>
          </a:xfrm>
          <a:custGeom>
            <a:avLst/>
            <a:gdLst>
              <a:gd name="T0" fmla="*/ 228 w 457"/>
              <a:gd name="T1" fmla="*/ 142 h 229"/>
              <a:gd name="T2" fmla="*/ 87 w 457"/>
              <a:gd name="T3" fmla="*/ 0 h 229"/>
              <a:gd name="T4" fmla="*/ 0 w 457"/>
              <a:gd name="T5" fmla="*/ 0 h 229"/>
              <a:gd name="T6" fmla="*/ 228 w 457"/>
              <a:gd name="T7" fmla="*/ 229 h 229"/>
              <a:gd name="T8" fmla="*/ 457 w 457"/>
              <a:gd name="T9" fmla="*/ 0 h 229"/>
              <a:gd name="T10" fmla="*/ 370 w 457"/>
              <a:gd name="T11" fmla="*/ 0 h 229"/>
              <a:gd name="T12" fmla="*/ 228 w 457"/>
              <a:gd name="T13" fmla="*/ 14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7" h="229">
                <a:moveTo>
                  <a:pt x="228" y="142"/>
                </a:moveTo>
                <a:cubicBezTo>
                  <a:pt x="150" y="142"/>
                  <a:pt x="87" y="78"/>
                  <a:pt x="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6"/>
                  <a:pt x="102" y="229"/>
                  <a:pt x="228" y="229"/>
                </a:cubicBezTo>
                <a:cubicBezTo>
                  <a:pt x="355" y="229"/>
                  <a:pt x="457" y="126"/>
                  <a:pt x="457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78"/>
                  <a:pt x="307" y="142"/>
                  <a:pt x="228" y="142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2" name="Freeform 10"/>
          <p:cNvSpPr/>
          <p:nvPr/>
        </p:nvSpPr>
        <p:spPr bwMode="auto">
          <a:xfrm>
            <a:off x="3779838" y="2119238"/>
            <a:ext cx="1584325" cy="792163"/>
          </a:xfrm>
          <a:custGeom>
            <a:avLst/>
            <a:gdLst>
              <a:gd name="T0" fmla="*/ 229 w 458"/>
              <a:gd name="T1" fmla="*/ 87 h 229"/>
              <a:gd name="T2" fmla="*/ 371 w 458"/>
              <a:gd name="T3" fmla="*/ 229 h 229"/>
              <a:gd name="T4" fmla="*/ 458 w 458"/>
              <a:gd name="T5" fmla="*/ 229 h 229"/>
              <a:gd name="T6" fmla="*/ 229 w 458"/>
              <a:gd name="T7" fmla="*/ 0 h 229"/>
              <a:gd name="T8" fmla="*/ 0 w 458"/>
              <a:gd name="T9" fmla="*/ 229 h 229"/>
              <a:gd name="T10" fmla="*/ 87 w 458"/>
              <a:gd name="T11" fmla="*/ 229 h 229"/>
              <a:gd name="T12" fmla="*/ 229 w 458"/>
              <a:gd name="T13" fmla="*/ 8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8" h="229">
                <a:moveTo>
                  <a:pt x="229" y="87"/>
                </a:moveTo>
                <a:cubicBezTo>
                  <a:pt x="307" y="87"/>
                  <a:pt x="371" y="151"/>
                  <a:pt x="371" y="229"/>
                </a:cubicBezTo>
                <a:cubicBezTo>
                  <a:pt x="458" y="229"/>
                  <a:pt x="458" y="229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3" name="Freeform 11"/>
          <p:cNvSpPr/>
          <p:nvPr/>
        </p:nvSpPr>
        <p:spPr bwMode="auto">
          <a:xfrm>
            <a:off x="5062538" y="2911401"/>
            <a:ext cx="1582737" cy="792162"/>
          </a:xfrm>
          <a:custGeom>
            <a:avLst/>
            <a:gdLst>
              <a:gd name="T0" fmla="*/ 228 w 457"/>
              <a:gd name="T1" fmla="*/ 142 h 229"/>
              <a:gd name="T2" fmla="*/ 86 w 457"/>
              <a:gd name="T3" fmla="*/ 0 h 229"/>
              <a:gd name="T4" fmla="*/ 0 w 457"/>
              <a:gd name="T5" fmla="*/ 0 h 229"/>
              <a:gd name="T6" fmla="*/ 228 w 457"/>
              <a:gd name="T7" fmla="*/ 229 h 229"/>
              <a:gd name="T8" fmla="*/ 457 w 457"/>
              <a:gd name="T9" fmla="*/ 0 h 229"/>
              <a:gd name="T10" fmla="*/ 370 w 457"/>
              <a:gd name="T11" fmla="*/ 0 h 229"/>
              <a:gd name="T12" fmla="*/ 228 w 457"/>
              <a:gd name="T13" fmla="*/ 14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7" h="229">
                <a:moveTo>
                  <a:pt x="228" y="142"/>
                </a:moveTo>
                <a:cubicBezTo>
                  <a:pt x="150" y="142"/>
                  <a:pt x="86" y="78"/>
                  <a:pt x="8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6"/>
                  <a:pt x="102" y="229"/>
                  <a:pt x="228" y="229"/>
                </a:cubicBezTo>
                <a:cubicBezTo>
                  <a:pt x="355" y="229"/>
                  <a:pt x="457" y="126"/>
                  <a:pt x="457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78"/>
                  <a:pt x="307" y="142"/>
                  <a:pt x="228" y="142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4" name="Freeform 12"/>
          <p:cNvSpPr/>
          <p:nvPr/>
        </p:nvSpPr>
        <p:spPr bwMode="auto">
          <a:xfrm>
            <a:off x="1216025" y="2119238"/>
            <a:ext cx="1584325" cy="941388"/>
          </a:xfrm>
          <a:custGeom>
            <a:avLst/>
            <a:gdLst>
              <a:gd name="T0" fmla="*/ 229 w 458"/>
              <a:gd name="T1" fmla="*/ 0 h 272"/>
              <a:gd name="T2" fmla="*/ 0 w 458"/>
              <a:gd name="T3" fmla="*/ 229 h 272"/>
              <a:gd name="T4" fmla="*/ 44 w 458"/>
              <a:gd name="T5" fmla="*/ 272 h 272"/>
              <a:gd name="T6" fmla="*/ 87 w 458"/>
              <a:gd name="T7" fmla="*/ 229 h 272"/>
              <a:gd name="T8" fmla="*/ 229 w 458"/>
              <a:gd name="T9" fmla="*/ 87 h 272"/>
              <a:gd name="T10" fmla="*/ 371 w 458"/>
              <a:gd name="T11" fmla="*/ 229 h 272"/>
              <a:gd name="T12" fmla="*/ 458 w 458"/>
              <a:gd name="T13" fmla="*/ 229 h 272"/>
              <a:gd name="T14" fmla="*/ 229 w 458"/>
              <a:gd name="T15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8" h="272">
                <a:moveTo>
                  <a:pt x="229" y="0"/>
                </a:moveTo>
                <a:cubicBezTo>
                  <a:pt x="103" y="0"/>
                  <a:pt x="0" y="103"/>
                  <a:pt x="0" y="229"/>
                </a:cubicBezTo>
                <a:cubicBezTo>
                  <a:pt x="0" y="253"/>
                  <a:pt x="20" y="272"/>
                  <a:pt x="44" y="272"/>
                </a:cubicBezTo>
                <a:cubicBezTo>
                  <a:pt x="68" y="272"/>
                  <a:pt x="87" y="253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ubicBezTo>
                  <a:pt x="307" y="87"/>
                  <a:pt x="371" y="151"/>
                  <a:pt x="371" y="229"/>
                </a:cubicBezTo>
                <a:cubicBezTo>
                  <a:pt x="458" y="229"/>
                  <a:pt x="458" y="229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5" name="Freeform 13"/>
          <p:cNvSpPr/>
          <p:nvPr/>
        </p:nvSpPr>
        <p:spPr bwMode="auto">
          <a:xfrm>
            <a:off x="6343650" y="2119238"/>
            <a:ext cx="1584325" cy="941388"/>
          </a:xfrm>
          <a:custGeom>
            <a:avLst/>
            <a:gdLst>
              <a:gd name="T0" fmla="*/ 229 w 458"/>
              <a:gd name="T1" fmla="*/ 0 h 272"/>
              <a:gd name="T2" fmla="*/ 0 w 458"/>
              <a:gd name="T3" fmla="*/ 229 h 272"/>
              <a:gd name="T4" fmla="*/ 87 w 458"/>
              <a:gd name="T5" fmla="*/ 229 h 272"/>
              <a:gd name="T6" fmla="*/ 229 w 458"/>
              <a:gd name="T7" fmla="*/ 87 h 272"/>
              <a:gd name="T8" fmla="*/ 371 w 458"/>
              <a:gd name="T9" fmla="*/ 229 h 272"/>
              <a:gd name="T10" fmla="*/ 414 w 458"/>
              <a:gd name="T11" fmla="*/ 272 h 272"/>
              <a:gd name="T12" fmla="*/ 458 w 458"/>
              <a:gd name="T13" fmla="*/ 229 h 272"/>
              <a:gd name="T14" fmla="*/ 229 w 458"/>
              <a:gd name="T15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8" h="272">
                <a:moveTo>
                  <a:pt x="229" y="0"/>
                </a:moveTo>
                <a:cubicBezTo>
                  <a:pt x="103" y="0"/>
                  <a:pt x="0" y="103"/>
                  <a:pt x="0" y="229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ubicBezTo>
                  <a:pt x="307" y="87"/>
                  <a:pt x="371" y="151"/>
                  <a:pt x="371" y="229"/>
                </a:cubicBezTo>
                <a:cubicBezTo>
                  <a:pt x="371" y="253"/>
                  <a:pt x="390" y="272"/>
                  <a:pt x="414" y="272"/>
                </a:cubicBezTo>
                <a:cubicBezTo>
                  <a:pt x="438" y="272"/>
                  <a:pt x="458" y="253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8446" name="Group 14"/>
          <p:cNvGrpSpPr/>
          <p:nvPr/>
        </p:nvGrpSpPr>
        <p:grpSpPr bwMode="auto">
          <a:xfrm>
            <a:off x="1862138" y="2724076"/>
            <a:ext cx="292100" cy="374650"/>
            <a:chOff x="0" y="0"/>
            <a:chExt cx="184" cy="236"/>
          </a:xfrm>
          <a:solidFill>
            <a:schemeClr val="bg2"/>
          </a:solidFill>
        </p:grpSpPr>
        <p:sp>
          <p:nvSpPr>
            <p:cNvPr id="18447" name="Freeform 15"/>
            <p:cNvSpPr/>
            <p:nvPr/>
          </p:nvSpPr>
          <p:spPr bwMode="auto">
            <a:xfrm>
              <a:off x="0" y="0"/>
              <a:ext cx="184" cy="236"/>
            </a:xfrm>
            <a:custGeom>
              <a:avLst/>
              <a:gdLst>
                <a:gd name="T0" fmla="*/ 19 w 84"/>
                <a:gd name="T1" fmla="*/ 98 h 108"/>
                <a:gd name="T2" fmla="*/ 10 w 84"/>
                <a:gd name="T3" fmla="*/ 98 h 108"/>
                <a:gd name="T4" fmla="*/ 10 w 84"/>
                <a:gd name="T5" fmla="*/ 9 h 108"/>
                <a:gd name="T6" fmla="*/ 79 w 84"/>
                <a:gd name="T7" fmla="*/ 9 h 108"/>
                <a:gd name="T8" fmla="*/ 84 w 84"/>
                <a:gd name="T9" fmla="*/ 5 h 108"/>
                <a:gd name="T10" fmla="*/ 79 w 84"/>
                <a:gd name="T11" fmla="*/ 0 h 108"/>
                <a:gd name="T12" fmla="*/ 5 w 84"/>
                <a:gd name="T13" fmla="*/ 0 h 108"/>
                <a:gd name="T14" fmla="*/ 0 w 84"/>
                <a:gd name="T15" fmla="*/ 5 h 108"/>
                <a:gd name="T16" fmla="*/ 0 w 84"/>
                <a:gd name="T17" fmla="*/ 103 h 108"/>
                <a:gd name="T18" fmla="*/ 5 w 84"/>
                <a:gd name="T19" fmla="*/ 108 h 108"/>
                <a:gd name="T20" fmla="*/ 19 w 84"/>
                <a:gd name="T21" fmla="*/ 108 h 108"/>
                <a:gd name="T22" fmla="*/ 23 w 84"/>
                <a:gd name="T23" fmla="*/ 103 h 108"/>
                <a:gd name="T24" fmla="*/ 19 w 84"/>
                <a:gd name="T25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8">
                  <a:moveTo>
                    <a:pt x="19" y="98"/>
                  </a:moveTo>
                  <a:cubicBezTo>
                    <a:pt x="10" y="98"/>
                    <a:pt x="10" y="98"/>
                    <a:pt x="10" y="9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82" y="9"/>
                    <a:pt x="84" y="7"/>
                    <a:pt x="84" y="5"/>
                  </a:cubicBezTo>
                  <a:cubicBezTo>
                    <a:pt x="84" y="2"/>
                    <a:pt x="82" y="0"/>
                    <a:pt x="7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6"/>
                    <a:pt x="3" y="108"/>
                    <a:pt x="5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1" y="108"/>
                    <a:pt x="23" y="106"/>
                    <a:pt x="23" y="103"/>
                  </a:cubicBezTo>
                  <a:cubicBezTo>
                    <a:pt x="23" y="100"/>
                    <a:pt x="21" y="98"/>
                    <a:pt x="19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8" name="Freeform 16"/>
            <p:cNvSpPr/>
            <p:nvPr/>
          </p:nvSpPr>
          <p:spPr bwMode="auto">
            <a:xfrm>
              <a:off x="116" y="138"/>
              <a:ext cx="68" cy="98"/>
            </a:xfrm>
            <a:custGeom>
              <a:avLst/>
              <a:gdLst>
                <a:gd name="T0" fmla="*/ 26 w 31"/>
                <a:gd name="T1" fmla="*/ 0 h 45"/>
                <a:gd name="T2" fmla="*/ 21 w 31"/>
                <a:gd name="T3" fmla="*/ 5 h 45"/>
                <a:gd name="T4" fmla="*/ 21 w 31"/>
                <a:gd name="T5" fmla="*/ 35 h 45"/>
                <a:gd name="T6" fmla="*/ 4 w 31"/>
                <a:gd name="T7" fmla="*/ 35 h 45"/>
                <a:gd name="T8" fmla="*/ 0 w 31"/>
                <a:gd name="T9" fmla="*/ 40 h 45"/>
                <a:gd name="T10" fmla="*/ 4 w 31"/>
                <a:gd name="T11" fmla="*/ 45 h 45"/>
                <a:gd name="T12" fmla="*/ 26 w 31"/>
                <a:gd name="T13" fmla="*/ 45 h 45"/>
                <a:gd name="T14" fmla="*/ 29 w 31"/>
                <a:gd name="T15" fmla="*/ 43 h 45"/>
                <a:gd name="T16" fmla="*/ 31 w 31"/>
                <a:gd name="T17" fmla="*/ 40 h 45"/>
                <a:gd name="T18" fmla="*/ 31 w 31"/>
                <a:gd name="T19" fmla="*/ 5 h 45"/>
                <a:gd name="T20" fmla="*/ 26 w 31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5">
                  <a:moveTo>
                    <a:pt x="26" y="0"/>
                  </a:moveTo>
                  <a:cubicBezTo>
                    <a:pt x="23" y="0"/>
                    <a:pt x="21" y="2"/>
                    <a:pt x="21" y="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8" y="44"/>
                    <a:pt x="29" y="43"/>
                  </a:cubicBezTo>
                  <a:cubicBezTo>
                    <a:pt x="30" y="42"/>
                    <a:pt x="31" y="41"/>
                    <a:pt x="31" y="4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9" name="Freeform 17"/>
            <p:cNvSpPr>
              <a:spLocks noEditPoints="1"/>
            </p:cNvSpPr>
            <p:nvPr/>
          </p:nvSpPr>
          <p:spPr bwMode="auto">
            <a:xfrm>
              <a:off x="66" y="51"/>
              <a:ext cx="113" cy="163"/>
            </a:xfrm>
            <a:custGeom>
              <a:avLst/>
              <a:gdLst>
                <a:gd name="T0" fmla="*/ 45 w 52"/>
                <a:gd name="T1" fmla="*/ 1 h 75"/>
                <a:gd name="T2" fmla="*/ 40 w 52"/>
                <a:gd name="T3" fmla="*/ 0 h 75"/>
                <a:gd name="T4" fmla="*/ 30 w 52"/>
                <a:gd name="T5" fmla="*/ 5 h 75"/>
                <a:gd name="T6" fmla="*/ 1 w 52"/>
                <a:gd name="T7" fmla="*/ 57 h 75"/>
                <a:gd name="T8" fmla="*/ 0 w 52"/>
                <a:gd name="T9" fmla="*/ 59 h 75"/>
                <a:gd name="T10" fmla="*/ 0 w 52"/>
                <a:gd name="T11" fmla="*/ 71 h 75"/>
                <a:gd name="T12" fmla="*/ 3 w 52"/>
                <a:gd name="T13" fmla="*/ 75 h 75"/>
                <a:gd name="T14" fmla="*/ 5 w 52"/>
                <a:gd name="T15" fmla="*/ 75 h 75"/>
                <a:gd name="T16" fmla="*/ 7 w 52"/>
                <a:gd name="T17" fmla="*/ 75 h 75"/>
                <a:gd name="T18" fmla="*/ 18 w 52"/>
                <a:gd name="T19" fmla="*/ 69 h 75"/>
                <a:gd name="T20" fmla="*/ 19 w 52"/>
                <a:gd name="T21" fmla="*/ 67 h 75"/>
                <a:gd name="T22" fmla="*/ 49 w 52"/>
                <a:gd name="T23" fmla="*/ 16 h 75"/>
                <a:gd name="T24" fmla="*/ 45 w 52"/>
                <a:gd name="T25" fmla="*/ 1 h 75"/>
                <a:gd name="T26" fmla="*/ 41 w 52"/>
                <a:gd name="T27" fmla="*/ 11 h 75"/>
                <a:gd name="T28" fmla="*/ 12 w 52"/>
                <a:gd name="T29" fmla="*/ 62 h 75"/>
                <a:gd name="T30" fmla="*/ 9 w 52"/>
                <a:gd name="T31" fmla="*/ 63 h 75"/>
                <a:gd name="T32" fmla="*/ 9 w 52"/>
                <a:gd name="T33" fmla="*/ 60 h 75"/>
                <a:gd name="T34" fmla="*/ 38 w 52"/>
                <a:gd name="T35" fmla="*/ 10 h 75"/>
                <a:gd name="T36" fmla="*/ 41 w 52"/>
                <a:gd name="T37" fmla="*/ 9 h 75"/>
                <a:gd name="T38" fmla="*/ 41 w 52"/>
                <a:gd name="T39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75">
                  <a:moveTo>
                    <a:pt x="45" y="1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36" y="0"/>
                    <a:pt x="32" y="2"/>
                    <a:pt x="30" y="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2"/>
                    <a:pt x="1" y="74"/>
                    <a:pt x="3" y="75"/>
                  </a:cubicBezTo>
                  <a:cubicBezTo>
                    <a:pt x="3" y="75"/>
                    <a:pt x="4" y="75"/>
                    <a:pt x="5" y="75"/>
                  </a:cubicBezTo>
                  <a:cubicBezTo>
                    <a:pt x="6" y="75"/>
                    <a:pt x="7" y="75"/>
                    <a:pt x="7" y="75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9" y="68"/>
                    <a:pt x="19" y="6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2" y="11"/>
                    <a:pt x="50" y="4"/>
                    <a:pt x="45" y="1"/>
                  </a:cubicBezTo>
                  <a:close/>
                  <a:moveTo>
                    <a:pt x="41" y="11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0" y="9"/>
                    <a:pt x="41" y="9"/>
                  </a:cubicBezTo>
                  <a:cubicBezTo>
                    <a:pt x="41" y="10"/>
                    <a:pt x="42" y="11"/>
                    <a:pt x="4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0" name="Freeform 18"/>
            <p:cNvSpPr/>
            <p:nvPr/>
          </p:nvSpPr>
          <p:spPr bwMode="auto">
            <a:xfrm>
              <a:off x="35" y="68"/>
              <a:ext cx="70" cy="20"/>
            </a:xfrm>
            <a:custGeom>
              <a:avLst/>
              <a:gdLst>
                <a:gd name="T0" fmla="*/ 32 w 32"/>
                <a:gd name="T1" fmla="*/ 4 h 9"/>
                <a:gd name="T2" fmla="*/ 28 w 32"/>
                <a:gd name="T3" fmla="*/ 0 h 9"/>
                <a:gd name="T4" fmla="*/ 4 w 32"/>
                <a:gd name="T5" fmla="*/ 0 h 9"/>
                <a:gd name="T6" fmla="*/ 0 w 32"/>
                <a:gd name="T7" fmla="*/ 4 h 9"/>
                <a:gd name="T8" fmla="*/ 4 w 32"/>
                <a:gd name="T9" fmla="*/ 9 h 9"/>
                <a:gd name="T10" fmla="*/ 28 w 32"/>
                <a:gd name="T11" fmla="*/ 9 h 9"/>
                <a:gd name="T12" fmla="*/ 32 w 32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9">
                  <a:moveTo>
                    <a:pt x="32" y="4"/>
                  </a:moveTo>
                  <a:cubicBezTo>
                    <a:pt x="32" y="2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1" name="Freeform 19"/>
            <p:cNvSpPr/>
            <p:nvPr/>
          </p:nvSpPr>
          <p:spPr bwMode="auto">
            <a:xfrm>
              <a:off x="35" y="107"/>
              <a:ext cx="46" cy="20"/>
            </a:xfrm>
            <a:custGeom>
              <a:avLst/>
              <a:gdLst>
                <a:gd name="T0" fmla="*/ 4 w 21"/>
                <a:gd name="T1" fmla="*/ 0 h 9"/>
                <a:gd name="T2" fmla="*/ 0 w 21"/>
                <a:gd name="T3" fmla="*/ 4 h 9"/>
                <a:gd name="T4" fmla="*/ 4 w 21"/>
                <a:gd name="T5" fmla="*/ 9 h 9"/>
                <a:gd name="T6" fmla="*/ 16 w 21"/>
                <a:gd name="T7" fmla="*/ 9 h 9"/>
                <a:gd name="T8" fmla="*/ 21 w 21"/>
                <a:gd name="T9" fmla="*/ 4 h 9"/>
                <a:gd name="T10" fmla="*/ 16 w 21"/>
                <a:gd name="T11" fmla="*/ 0 h 9"/>
                <a:gd name="T12" fmla="*/ 4 w 2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7"/>
                    <a:pt x="21" y="4"/>
                  </a:cubicBezTo>
                  <a:cubicBezTo>
                    <a:pt x="21" y="2"/>
                    <a:pt x="19" y="0"/>
                    <a:pt x="16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52" name="Group 20"/>
          <p:cNvGrpSpPr/>
          <p:nvPr/>
        </p:nvGrpSpPr>
        <p:grpSpPr bwMode="auto">
          <a:xfrm>
            <a:off x="5668963" y="2724076"/>
            <a:ext cx="369887" cy="374650"/>
            <a:chOff x="0" y="0"/>
            <a:chExt cx="233" cy="236"/>
          </a:xfrm>
          <a:solidFill>
            <a:schemeClr val="bg2"/>
          </a:solidFill>
        </p:grpSpPr>
        <p:sp>
          <p:nvSpPr>
            <p:cNvPr id="18453" name="Freeform 21"/>
            <p:cNvSpPr>
              <a:spLocks noEditPoints="1"/>
            </p:cNvSpPr>
            <p:nvPr/>
          </p:nvSpPr>
          <p:spPr bwMode="auto">
            <a:xfrm>
              <a:off x="0" y="0"/>
              <a:ext cx="233" cy="236"/>
            </a:xfrm>
            <a:custGeom>
              <a:avLst/>
              <a:gdLst>
                <a:gd name="T0" fmla="*/ 103 w 107"/>
                <a:gd name="T1" fmla="*/ 42 h 108"/>
                <a:gd name="T2" fmla="*/ 93 w 107"/>
                <a:gd name="T3" fmla="*/ 35 h 108"/>
                <a:gd name="T4" fmla="*/ 97 w 107"/>
                <a:gd name="T5" fmla="*/ 22 h 108"/>
                <a:gd name="T6" fmla="*/ 80 w 107"/>
                <a:gd name="T7" fmla="*/ 10 h 108"/>
                <a:gd name="T8" fmla="*/ 68 w 107"/>
                <a:gd name="T9" fmla="*/ 12 h 108"/>
                <a:gd name="T10" fmla="*/ 62 w 107"/>
                <a:gd name="T11" fmla="*/ 1 h 108"/>
                <a:gd name="T12" fmla="*/ 42 w 107"/>
                <a:gd name="T13" fmla="*/ 4 h 108"/>
                <a:gd name="T14" fmla="*/ 34 w 107"/>
                <a:gd name="T15" fmla="*/ 14 h 108"/>
                <a:gd name="T16" fmla="*/ 22 w 107"/>
                <a:gd name="T17" fmla="*/ 11 h 108"/>
                <a:gd name="T18" fmla="*/ 10 w 107"/>
                <a:gd name="T19" fmla="*/ 27 h 108"/>
                <a:gd name="T20" fmla="*/ 12 w 107"/>
                <a:gd name="T21" fmla="*/ 39 h 108"/>
                <a:gd name="T22" fmla="*/ 0 w 107"/>
                <a:gd name="T23" fmla="*/ 46 h 108"/>
                <a:gd name="T24" fmla="*/ 0 w 107"/>
                <a:gd name="T25" fmla="*/ 62 h 108"/>
                <a:gd name="T26" fmla="*/ 12 w 107"/>
                <a:gd name="T27" fmla="*/ 69 h 108"/>
                <a:gd name="T28" fmla="*/ 10 w 107"/>
                <a:gd name="T29" fmla="*/ 81 h 108"/>
                <a:gd name="T30" fmla="*/ 22 w 107"/>
                <a:gd name="T31" fmla="*/ 97 h 108"/>
                <a:gd name="T32" fmla="*/ 34 w 107"/>
                <a:gd name="T33" fmla="*/ 94 h 108"/>
                <a:gd name="T34" fmla="*/ 42 w 107"/>
                <a:gd name="T35" fmla="*/ 104 h 108"/>
                <a:gd name="T36" fmla="*/ 53 w 107"/>
                <a:gd name="T37" fmla="*/ 108 h 108"/>
                <a:gd name="T38" fmla="*/ 65 w 107"/>
                <a:gd name="T39" fmla="*/ 104 h 108"/>
                <a:gd name="T40" fmla="*/ 72 w 107"/>
                <a:gd name="T41" fmla="*/ 94 h 108"/>
                <a:gd name="T42" fmla="*/ 85 w 107"/>
                <a:gd name="T43" fmla="*/ 97 h 108"/>
                <a:gd name="T44" fmla="*/ 97 w 107"/>
                <a:gd name="T45" fmla="*/ 81 h 108"/>
                <a:gd name="T46" fmla="*/ 95 w 107"/>
                <a:gd name="T47" fmla="*/ 69 h 108"/>
                <a:gd name="T48" fmla="*/ 106 w 107"/>
                <a:gd name="T49" fmla="*/ 62 h 108"/>
                <a:gd name="T50" fmla="*/ 106 w 107"/>
                <a:gd name="T51" fmla="*/ 46 h 108"/>
                <a:gd name="T52" fmla="*/ 90 w 107"/>
                <a:gd name="T53" fmla="*/ 61 h 108"/>
                <a:gd name="T54" fmla="*/ 84 w 107"/>
                <a:gd name="T55" fmla="*/ 71 h 108"/>
                <a:gd name="T56" fmla="*/ 88 w 107"/>
                <a:gd name="T57" fmla="*/ 82 h 108"/>
                <a:gd name="T58" fmla="*/ 74 w 107"/>
                <a:gd name="T59" fmla="*/ 84 h 108"/>
                <a:gd name="T60" fmla="*/ 63 w 107"/>
                <a:gd name="T61" fmla="*/ 87 h 108"/>
                <a:gd name="T62" fmla="*/ 57 w 107"/>
                <a:gd name="T63" fmla="*/ 98 h 108"/>
                <a:gd name="T64" fmla="*/ 47 w 107"/>
                <a:gd name="T65" fmla="*/ 90 h 108"/>
                <a:gd name="T66" fmla="*/ 37 w 107"/>
                <a:gd name="T67" fmla="*/ 85 h 108"/>
                <a:gd name="T68" fmla="*/ 25 w 107"/>
                <a:gd name="T69" fmla="*/ 88 h 108"/>
                <a:gd name="T70" fmla="*/ 23 w 107"/>
                <a:gd name="T71" fmla="*/ 75 h 108"/>
                <a:gd name="T72" fmla="*/ 20 w 107"/>
                <a:gd name="T73" fmla="*/ 64 h 108"/>
                <a:gd name="T74" fmla="*/ 9 w 107"/>
                <a:gd name="T75" fmla="*/ 58 h 108"/>
                <a:gd name="T76" fmla="*/ 9 w 107"/>
                <a:gd name="T77" fmla="*/ 50 h 108"/>
                <a:gd name="T78" fmla="*/ 20 w 107"/>
                <a:gd name="T79" fmla="*/ 44 h 108"/>
                <a:gd name="T80" fmla="*/ 23 w 107"/>
                <a:gd name="T81" fmla="*/ 33 h 108"/>
                <a:gd name="T82" fmla="*/ 25 w 107"/>
                <a:gd name="T83" fmla="*/ 20 h 108"/>
                <a:gd name="T84" fmla="*/ 37 w 107"/>
                <a:gd name="T85" fmla="*/ 23 h 108"/>
                <a:gd name="T86" fmla="*/ 47 w 107"/>
                <a:gd name="T87" fmla="*/ 18 h 108"/>
                <a:gd name="T88" fmla="*/ 57 w 107"/>
                <a:gd name="T89" fmla="*/ 10 h 108"/>
                <a:gd name="T90" fmla="*/ 63 w 107"/>
                <a:gd name="T91" fmla="*/ 21 h 108"/>
                <a:gd name="T92" fmla="*/ 74 w 107"/>
                <a:gd name="T93" fmla="*/ 23 h 108"/>
                <a:gd name="T94" fmla="*/ 88 w 107"/>
                <a:gd name="T95" fmla="*/ 26 h 108"/>
                <a:gd name="T96" fmla="*/ 84 w 107"/>
                <a:gd name="T97" fmla="*/ 37 h 108"/>
                <a:gd name="T98" fmla="*/ 90 w 107"/>
                <a:gd name="T99" fmla="*/ 47 h 108"/>
                <a:gd name="T100" fmla="*/ 98 w 107"/>
                <a:gd name="T10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108">
                  <a:moveTo>
                    <a:pt x="106" y="46"/>
                  </a:moveTo>
                  <a:cubicBezTo>
                    <a:pt x="106" y="44"/>
                    <a:pt x="105" y="43"/>
                    <a:pt x="103" y="42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4" y="38"/>
                    <a:pt x="94" y="36"/>
                    <a:pt x="93" y="35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5"/>
                    <a:pt x="98" y="24"/>
                    <a:pt x="97" y="22"/>
                  </a:cubicBezTo>
                  <a:cubicBezTo>
                    <a:pt x="93" y="18"/>
                    <a:pt x="89" y="14"/>
                    <a:pt x="85" y="11"/>
                  </a:cubicBezTo>
                  <a:cubicBezTo>
                    <a:pt x="84" y="10"/>
                    <a:pt x="82" y="10"/>
                    <a:pt x="80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4"/>
                    <a:pt x="70" y="13"/>
                    <a:pt x="68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1"/>
                    <a:pt x="62" y="1"/>
                  </a:cubicBezTo>
                  <a:cubicBezTo>
                    <a:pt x="56" y="0"/>
                    <a:pt x="51" y="0"/>
                    <a:pt x="45" y="1"/>
                  </a:cubicBezTo>
                  <a:cubicBezTo>
                    <a:pt x="44" y="1"/>
                    <a:pt x="42" y="2"/>
                    <a:pt x="42" y="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7" y="13"/>
                    <a:pt x="36" y="14"/>
                    <a:pt x="34" y="1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3" y="10"/>
                    <a:pt x="22" y="11"/>
                  </a:cubicBezTo>
                  <a:cubicBezTo>
                    <a:pt x="17" y="14"/>
                    <a:pt x="13" y="18"/>
                    <a:pt x="10" y="22"/>
                  </a:cubicBezTo>
                  <a:cubicBezTo>
                    <a:pt x="9" y="24"/>
                    <a:pt x="9" y="25"/>
                    <a:pt x="10" y="2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6"/>
                    <a:pt x="12" y="38"/>
                    <a:pt x="12" y="39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3"/>
                    <a:pt x="1" y="44"/>
                    <a:pt x="0" y="46"/>
                  </a:cubicBezTo>
                  <a:cubicBezTo>
                    <a:pt x="0" y="49"/>
                    <a:pt x="0" y="51"/>
                    <a:pt x="0" y="54"/>
                  </a:cubicBezTo>
                  <a:cubicBezTo>
                    <a:pt x="0" y="56"/>
                    <a:pt x="0" y="59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0"/>
                    <a:pt x="13" y="72"/>
                    <a:pt x="14" y="7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2"/>
                    <a:pt x="9" y="84"/>
                    <a:pt x="10" y="86"/>
                  </a:cubicBezTo>
                  <a:cubicBezTo>
                    <a:pt x="13" y="90"/>
                    <a:pt x="17" y="94"/>
                    <a:pt x="22" y="97"/>
                  </a:cubicBezTo>
                  <a:cubicBezTo>
                    <a:pt x="23" y="98"/>
                    <a:pt x="25" y="98"/>
                    <a:pt x="26" y="9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6" y="94"/>
                    <a:pt x="37" y="95"/>
                    <a:pt x="39" y="95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4" y="107"/>
                    <a:pt x="45" y="107"/>
                  </a:cubicBezTo>
                  <a:cubicBezTo>
                    <a:pt x="48" y="107"/>
                    <a:pt x="51" y="108"/>
                    <a:pt x="53" y="108"/>
                  </a:cubicBezTo>
                  <a:cubicBezTo>
                    <a:pt x="56" y="108"/>
                    <a:pt x="59" y="107"/>
                    <a:pt x="62" y="107"/>
                  </a:cubicBezTo>
                  <a:cubicBezTo>
                    <a:pt x="63" y="107"/>
                    <a:pt x="65" y="106"/>
                    <a:pt x="65" y="104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70" y="95"/>
                    <a:pt x="71" y="94"/>
                    <a:pt x="72" y="94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2" y="98"/>
                    <a:pt x="84" y="98"/>
                    <a:pt x="85" y="97"/>
                  </a:cubicBezTo>
                  <a:cubicBezTo>
                    <a:pt x="89" y="94"/>
                    <a:pt x="93" y="90"/>
                    <a:pt x="97" y="86"/>
                  </a:cubicBezTo>
                  <a:cubicBezTo>
                    <a:pt x="98" y="84"/>
                    <a:pt x="98" y="82"/>
                    <a:pt x="97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2"/>
                    <a:pt x="94" y="70"/>
                    <a:pt x="95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5" y="65"/>
                    <a:pt x="106" y="64"/>
                    <a:pt x="106" y="62"/>
                  </a:cubicBezTo>
                  <a:cubicBezTo>
                    <a:pt x="107" y="59"/>
                    <a:pt x="107" y="56"/>
                    <a:pt x="107" y="54"/>
                  </a:cubicBezTo>
                  <a:cubicBezTo>
                    <a:pt x="107" y="51"/>
                    <a:pt x="107" y="49"/>
                    <a:pt x="106" y="46"/>
                  </a:cubicBezTo>
                  <a:close/>
                  <a:moveTo>
                    <a:pt x="98" y="58"/>
                  </a:moveTo>
                  <a:cubicBezTo>
                    <a:pt x="90" y="61"/>
                    <a:pt x="90" y="61"/>
                    <a:pt x="90" y="61"/>
                  </a:cubicBezTo>
                  <a:cubicBezTo>
                    <a:pt x="88" y="61"/>
                    <a:pt x="87" y="62"/>
                    <a:pt x="87" y="64"/>
                  </a:cubicBezTo>
                  <a:cubicBezTo>
                    <a:pt x="86" y="66"/>
                    <a:pt x="85" y="69"/>
                    <a:pt x="84" y="71"/>
                  </a:cubicBezTo>
                  <a:cubicBezTo>
                    <a:pt x="83" y="72"/>
                    <a:pt x="83" y="73"/>
                    <a:pt x="84" y="75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6" y="84"/>
                    <a:pt x="84" y="86"/>
                    <a:pt x="82" y="88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3" y="84"/>
                    <a:pt x="71" y="84"/>
                    <a:pt x="70" y="85"/>
                  </a:cubicBezTo>
                  <a:cubicBezTo>
                    <a:pt x="68" y="86"/>
                    <a:pt x="66" y="87"/>
                    <a:pt x="63" y="87"/>
                  </a:cubicBezTo>
                  <a:cubicBezTo>
                    <a:pt x="62" y="88"/>
                    <a:pt x="61" y="89"/>
                    <a:pt x="60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5" y="98"/>
                    <a:pt x="52" y="98"/>
                    <a:pt x="49" y="98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6" y="89"/>
                    <a:pt x="45" y="88"/>
                    <a:pt x="43" y="87"/>
                  </a:cubicBezTo>
                  <a:cubicBezTo>
                    <a:pt x="41" y="87"/>
                    <a:pt x="39" y="86"/>
                    <a:pt x="37" y="85"/>
                  </a:cubicBezTo>
                  <a:cubicBezTo>
                    <a:pt x="35" y="84"/>
                    <a:pt x="34" y="84"/>
                    <a:pt x="33" y="84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3" y="86"/>
                    <a:pt x="21" y="84"/>
                    <a:pt x="19" y="82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3" y="73"/>
                    <a:pt x="23" y="72"/>
                    <a:pt x="23" y="71"/>
                  </a:cubicBezTo>
                  <a:cubicBezTo>
                    <a:pt x="22" y="69"/>
                    <a:pt x="21" y="66"/>
                    <a:pt x="20" y="64"/>
                  </a:cubicBezTo>
                  <a:cubicBezTo>
                    <a:pt x="20" y="62"/>
                    <a:pt x="18" y="61"/>
                    <a:pt x="17" y="6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5"/>
                    <a:pt x="9" y="54"/>
                  </a:cubicBezTo>
                  <a:cubicBezTo>
                    <a:pt x="9" y="53"/>
                    <a:pt x="9" y="51"/>
                    <a:pt x="9" y="5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7"/>
                    <a:pt x="20" y="45"/>
                    <a:pt x="20" y="44"/>
                  </a:cubicBezTo>
                  <a:cubicBezTo>
                    <a:pt x="21" y="42"/>
                    <a:pt x="22" y="39"/>
                    <a:pt x="23" y="37"/>
                  </a:cubicBezTo>
                  <a:cubicBezTo>
                    <a:pt x="23" y="36"/>
                    <a:pt x="23" y="34"/>
                    <a:pt x="23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3" y="22"/>
                    <a:pt x="25" y="2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4"/>
                    <a:pt x="37" y="23"/>
                  </a:cubicBezTo>
                  <a:cubicBezTo>
                    <a:pt x="39" y="22"/>
                    <a:pt x="41" y="21"/>
                    <a:pt x="43" y="21"/>
                  </a:cubicBezTo>
                  <a:cubicBezTo>
                    <a:pt x="45" y="20"/>
                    <a:pt x="46" y="19"/>
                    <a:pt x="47" y="1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2" y="9"/>
                    <a:pt x="55" y="9"/>
                    <a:pt x="57" y="10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9"/>
                    <a:pt x="62" y="20"/>
                    <a:pt x="63" y="21"/>
                  </a:cubicBezTo>
                  <a:cubicBezTo>
                    <a:pt x="66" y="21"/>
                    <a:pt x="68" y="22"/>
                    <a:pt x="70" y="23"/>
                  </a:cubicBezTo>
                  <a:cubicBezTo>
                    <a:pt x="71" y="24"/>
                    <a:pt x="73" y="24"/>
                    <a:pt x="74" y="2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4" y="22"/>
                    <a:pt x="86" y="23"/>
                    <a:pt x="88" y="2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3" y="34"/>
                    <a:pt x="83" y="36"/>
                    <a:pt x="84" y="37"/>
                  </a:cubicBezTo>
                  <a:cubicBezTo>
                    <a:pt x="85" y="39"/>
                    <a:pt x="86" y="42"/>
                    <a:pt x="87" y="44"/>
                  </a:cubicBezTo>
                  <a:cubicBezTo>
                    <a:pt x="87" y="45"/>
                    <a:pt x="88" y="47"/>
                    <a:pt x="90" y="47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1"/>
                    <a:pt x="98" y="53"/>
                    <a:pt x="98" y="54"/>
                  </a:cubicBezTo>
                  <a:cubicBezTo>
                    <a:pt x="98" y="55"/>
                    <a:pt x="98" y="57"/>
                    <a:pt x="98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4" name="Freeform 22"/>
            <p:cNvSpPr>
              <a:spLocks noEditPoints="1"/>
            </p:cNvSpPr>
            <p:nvPr/>
          </p:nvSpPr>
          <p:spPr bwMode="auto">
            <a:xfrm>
              <a:off x="70" y="70"/>
              <a:ext cx="93" cy="92"/>
            </a:xfrm>
            <a:custGeom>
              <a:avLst/>
              <a:gdLst>
                <a:gd name="T0" fmla="*/ 21 w 43"/>
                <a:gd name="T1" fmla="*/ 0 h 42"/>
                <a:gd name="T2" fmla="*/ 0 w 43"/>
                <a:gd name="T3" fmla="*/ 21 h 42"/>
                <a:gd name="T4" fmla="*/ 21 w 43"/>
                <a:gd name="T5" fmla="*/ 42 h 42"/>
                <a:gd name="T6" fmla="*/ 43 w 43"/>
                <a:gd name="T7" fmla="*/ 21 h 42"/>
                <a:gd name="T8" fmla="*/ 21 w 43"/>
                <a:gd name="T9" fmla="*/ 0 h 42"/>
                <a:gd name="T10" fmla="*/ 21 w 43"/>
                <a:gd name="T11" fmla="*/ 33 h 42"/>
                <a:gd name="T12" fmla="*/ 9 w 43"/>
                <a:gd name="T13" fmla="*/ 21 h 42"/>
                <a:gd name="T14" fmla="*/ 21 w 43"/>
                <a:gd name="T15" fmla="*/ 9 h 42"/>
                <a:gd name="T16" fmla="*/ 33 w 43"/>
                <a:gd name="T17" fmla="*/ 21 h 42"/>
                <a:gd name="T18" fmla="*/ 21 w 43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55" name="Group 23"/>
          <p:cNvGrpSpPr/>
          <p:nvPr/>
        </p:nvGrpSpPr>
        <p:grpSpPr bwMode="auto">
          <a:xfrm>
            <a:off x="4387850" y="2724076"/>
            <a:ext cx="368300" cy="374650"/>
            <a:chOff x="0" y="0"/>
            <a:chExt cx="232" cy="236"/>
          </a:xfrm>
          <a:solidFill>
            <a:schemeClr val="bg2"/>
          </a:solidFill>
        </p:grpSpPr>
        <p:sp>
          <p:nvSpPr>
            <p:cNvPr id="18456" name="Freeform 24"/>
            <p:cNvSpPr/>
            <p:nvPr/>
          </p:nvSpPr>
          <p:spPr bwMode="auto">
            <a:xfrm>
              <a:off x="0" y="0"/>
              <a:ext cx="232" cy="168"/>
            </a:xfrm>
            <a:custGeom>
              <a:avLst/>
              <a:gdLst>
                <a:gd name="T0" fmla="*/ 82 w 106"/>
                <a:gd name="T1" fmla="*/ 28 h 77"/>
                <a:gd name="T2" fmla="*/ 77 w 106"/>
                <a:gd name="T3" fmla="*/ 29 h 77"/>
                <a:gd name="T4" fmla="*/ 77 w 106"/>
                <a:gd name="T5" fmla="*/ 27 h 77"/>
                <a:gd name="T6" fmla="*/ 50 w 106"/>
                <a:gd name="T7" fmla="*/ 0 h 77"/>
                <a:gd name="T8" fmla="*/ 25 w 106"/>
                <a:gd name="T9" fmla="*/ 22 h 77"/>
                <a:gd name="T10" fmla="*/ 17 w 106"/>
                <a:gd name="T11" fmla="*/ 23 h 77"/>
                <a:gd name="T12" fmla="*/ 17 w 106"/>
                <a:gd name="T13" fmla="*/ 23 h 77"/>
                <a:gd name="T14" fmla="*/ 6 w 106"/>
                <a:gd name="T15" fmla="*/ 39 h 77"/>
                <a:gd name="T16" fmla="*/ 8 w 106"/>
                <a:gd name="T17" fmla="*/ 46 h 77"/>
                <a:gd name="T18" fmla="*/ 0 w 106"/>
                <a:gd name="T19" fmla="*/ 60 h 77"/>
                <a:gd name="T20" fmla="*/ 17 w 106"/>
                <a:gd name="T21" fmla="*/ 77 h 77"/>
                <a:gd name="T22" fmla="*/ 35 w 106"/>
                <a:gd name="T23" fmla="*/ 77 h 77"/>
                <a:gd name="T24" fmla="*/ 39 w 106"/>
                <a:gd name="T25" fmla="*/ 73 h 77"/>
                <a:gd name="T26" fmla="*/ 35 w 106"/>
                <a:gd name="T27" fmla="*/ 68 h 77"/>
                <a:gd name="T28" fmla="*/ 17 w 106"/>
                <a:gd name="T29" fmla="*/ 68 h 77"/>
                <a:gd name="T30" fmla="*/ 9 w 106"/>
                <a:gd name="T31" fmla="*/ 60 h 77"/>
                <a:gd name="T32" fmla="*/ 16 w 106"/>
                <a:gd name="T33" fmla="*/ 53 h 77"/>
                <a:gd name="T34" fmla="*/ 20 w 106"/>
                <a:gd name="T35" fmla="*/ 50 h 77"/>
                <a:gd name="T36" fmla="*/ 18 w 106"/>
                <a:gd name="T37" fmla="*/ 45 h 77"/>
                <a:gd name="T38" fmla="*/ 15 w 106"/>
                <a:gd name="T39" fmla="*/ 39 h 77"/>
                <a:gd name="T40" fmla="*/ 20 w 106"/>
                <a:gd name="T41" fmla="*/ 32 h 77"/>
                <a:gd name="T42" fmla="*/ 20 w 106"/>
                <a:gd name="T43" fmla="*/ 32 h 77"/>
                <a:gd name="T44" fmla="*/ 27 w 106"/>
                <a:gd name="T45" fmla="*/ 32 h 77"/>
                <a:gd name="T46" fmla="*/ 31 w 106"/>
                <a:gd name="T47" fmla="*/ 32 h 77"/>
                <a:gd name="T48" fmla="*/ 34 w 106"/>
                <a:gd name="T49" fmla="*/ 28 h 77"/>
                <a:gd name="T50" fmla="*/ 33 w 106"/>
                <a:gd name="T51" fmla="*/ 27 h 77"/>
                <a:gd name="T52" fmla="*/ 33 w 106"/>
                <a:gd name="T53" fmla="*/ 27 h 77"/>
                <a:gd name="T54" fmla="*/ 50 w 106"/>
                <a:gd name="T55" fmla="*/ 9 h 77"/>
                <a:gd name="T56" fmla="*/ 67 w 106"/>
                <a:gd name="T57" fmla="*/ 27 h 77"/>
                <a:gd name="T58" fmla="*/ 65 w 106"/>
                <a:gd name="T59" fmla="*/ 35 h 77"/>
                <a:gd name="T60" fmla="*/ 66 w 106"/>
                <a:gd name="T61" fmla="*/ 41 h 77"/>
                <a:gd name="T62" fmla="*/ 72 w 106"/>
                <a:gd name="T63" fmla="*/ 41 h 77"/>
                <a:gd name="T64" fmla="*/ 82 w 106"/>
                <a:gd name="T65" fmla="*/ 38 h 77"/>
                <a:gd name="T66" fmla="*/ 97 w 106"/>
                <a:gd name="T67" fmla="*/ 53 h 77"/>
                <a:gd name="T68" fmla="*/ 82 w 106"/>
                <a:gd name="T69" fmla="*/ 68 h 77"/>
                <a:gd name="T70" fmla="*/ 71 w 106"/>
                <a:gd name="T71" fmla="*/ 68 h 77"/>
                <a:gd name="T72" fmla="*/ 67 w 106"/>
                <a:gd name="T73" fmla="*/ 73 h 77"/>
                <a:gd name="T74" fmla="*/ 71 w 106"/>
                <a:gd name="T75" fmla="*/ 77 h 77"/>
                <a:gd name="T76" fmla="*/ 82 w 106"/>
                <a:gd name="T77" fmla="*/ 77 h 77"/>
                <a:gd name="T78" fmla="*/ 106 w 106"/>
                <a:gd name="T79" fmla="*/ 53 h 77"/>
                <a:gd name="T80" fmla="*/ 82 w 106"/>
                <a:gd name="T81" fmla="*/ 2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" h="77">
                  <a:moveTo>
                    <a:pt x="82" y="28"/>
                  </a:moveTo>
                  <a:cubicBezTo>
                    <a:pt x="80" y="28"/>
                    <a:pt x="78" y="29"/>
                    <a:pt x="77" y="29"/>
                  </a:cubicBezTo>
                  <a:cubicBezTo>
                    <a:pt x="77" y="28"/>
                    <a:pt x="77" y="27"/>
                    <a:pt x="77" y="27"/>
                  </a:cubicBezTo>
                  <a:cubicBezTo>
                    <a:pt x="77" y="12"/>
                    <a:pt x="65" y="0"/>
                    <a:pt x="50" y="0"/>
                  </a:cubicBezTo>
                  <a:cubicBezTo>
                    <a:pt x="37" y="0"/>
                    <a:pt x="27" y="10"/>
                    <a:pt x="25" y="22"/>
                  </a:cubicBezTo>
                  <a:cubicBezTo>
                    <a:pt x="22" y="22"/>
                    <a:pt x="19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0" y="26"/>
                    <a:pt x="6" y="32"/>
                    <a:pt x="6" y="39"/>
                  </a:cubicBezTo>
                  <a:cubicBezTo>
                    <a:pt x="6" y="41"/>
                    <a:pt x="7" y="44"/>
                    <a:pt x="8" y="46"/>
                  </a:cubicBezTo>
                  <a:cubicBezTo>
                    <a:pt x="3" y="49"/>
                    <a:pt x="0" y="55"/>
                    <a:pt x="0" y="60"/>
                  </a:cubicBezTo>
                  <a:cubicBezTo>
                    <a:pt x="0" y="70"/>
                    <a:pt x="8" y="77"/>
                    <a:pt x="17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7"/>
                    <a:pt x="39" y="75"/>
                    <a:pt x="39" y="73"/>
                  </a:cubicBezTo>
                  <a:cubicBezTo>
                    <a:pt x="39" y="70"/>
                    <a:pt x="37" y="68"/>
                    <a:pt x="35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3" y="68"/>
                    <a:pt x="9" y="65"/>
                    <a:pt x="9" y="60"/>
                  </a:cubicBezTo>
                  <a:cubicBezTo>
                    <a:pt x="9" y="57"/>
                    <a:pt x="12" y="53"/>
                    <a:pt x="16" y="53"/>
                  </a:cubicBezTo>
                  <a:cubicBezTo>
                    <a:pt x="18" y="53"/>
                    <a:pt x="19" y="51"/>
                    <a:pt x="20" y="50"/>
                  </a:cubicBezTo>
                  <a:cubicBezTo>
                    <a:pt x="20" y="48"/>
                    <a:pt x="20" y="46"/>
                    <a:pt x="18" y="45"/>
                  </a:cubicBezTo>
                  <a:cubicBezTo>
                    <a:pt x="16" y="43"/>
                    <a:pt x="15" y="41"/>
                    <a:pt x="15" y="39"/>
                  </a:cubicBezTo>
                  <a:cubicBezTo>
                    <a:pt x="15" y="36"/>
                    <a:pt x="17" y="33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1"/>
                    <a:pt x="25" y="31"/>
                    <a:pt x="27" y="32"/>
                  </a:cubicBezTo>
                  <a:cubicBezTo>
                    <a:pt x="28" y="33"/>
                    <a:pt x="30" y="33"/>
                    <a:pt x="31" y="32"/>
                  </a:cubicBezTo>
                  <a:cubicBezTo>
                    <a:pt x="33" y="31"/>
                    <a:pt x="34" y="30"/>
                    <a:pt x="34" y="28"/>
                  </a:cubicBezTo>
                  <a:cubicBezTo>
                    <a:pt x="33" y="28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17"/>
                    <a:pt x="41" y="9"/>
                    <a:pt x="50" y="9"/>
                  </a:cubicBezTo>
                  <a:cubicBezTo>
                    <a:pt x="60" y="9"/>
                    <a:pt x="67" y="17"/>
                    <a:pt x="67" y="27"/>
                  </a:cubicBezTo>
                  <a:cubicBezTo>
                    <a:pt x="67" y="30"/>
                    <a:pt x="67" y="33"/>
                    <a:pt x="65" y="35"/>
                  </a:cubicBezTo>
                  <a:cubicBezTo>
                    <a:pt x="64" y="37"/>
                    <a:pt x="64" y="40"/>
                    <a:pt x="66" y="41"/>
                  </a:cubicBezTo>
                  <a:cubicBezTo>
                    <a:pt x="68" y="43"/>
                    <a:pt x="70" y="43"/>
                    <a:pt x="72" y="41"/>
                  </a:cubicBezTo>
                  <a:cubicBezTo>
                    <a:pt x="74" y="40"/>
                    <a:pt x="77" y="38"/>
                    <a:pt x="82" y="38"/>
                  </a:cubicBezTo>
                  <a:cubicBezTo>
                    <a:pt x="90" y="38"/>
                    <a:pt x="97" y="44"/>
                    <a:pt x="97" y="53"/>
                  </a:cubicBezTo>
                  <a:cubicBezTo>
                    <a:pt x="97" y="61"/>
                    <a:pt x="90" y="68"/>
                    <a:pt x="82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9" y="68"/>
                    <a:pt x="67" y="70"/>
                    <a:pt x="67" y="73"/>
                  </a:cubicBezTo>
                  <a:cubicBezTo>
                    <a:pt x="67" y="75"/>
                    <a:pt x="69" y="77"/>
                    <a:pt x="71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95" y="77"/>
                    <a:pt x="106" y="66"/>
                    <a:pt x="106" y="53"/>
                  </a:cubicBezTo>
                  <a:cubicBezTo>
                    <a:pt x="106" y="39"/>
                    <a:pt x="95" y="28"/>
                    <a:pt x="8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7" name="Freeform 25"/>
            <p:cNvSpPr/>
            <p:nvPr/>
          </p:nvSpPr>
          <p:spPr bwMode="auto">
            <a:xfrm>
              <a:off x="70" y="94"/>
              <a:ext cx="92" cy="142"/>
            </a:xfrm>
            <a:custGeom>
              <a:avLst/>
              <a:gdLst>
                <a:gd name="T0" fmla="*/ 33 w 42"/>
                <a:gd name="T1" fmla="*/ 41 h 65"/>
                <a:gd name="T2" fmla="*/ 26 w 42"/>
                <a:gd name="T3" fmla="*/ 49 h 65"/>
                <a:gd name="T4" fmla="*/ 26 w 42"/>
                <a:gd name="T5" fmla="*/ 5 h 65"/>
                <a:gd name="T6" fmla="*/ 21 w 42"/>
                <a:gd name="T7" fmla="*/ 0 h 65"/>
                <a:gd name="T8" fmla="*/ 16 w 42"/>
                <a:gd name="T9" fmla="*/ 5 h 65"/>
                <a:gd name="T10" fmla="*/ 16 w 42"/>
                <a:gd name="T11" fmla="*/ 49 h 65"/>
                <a:gd name="T12" fmla="*/ 9 w 42"/>
                <a:gd name="T13" fmla="*/ 41 h 65"/>
                <a:gd name="T14" fmla="*/ 2 w 42"/>
                <a:gd name="T15" fmla="*/ 41 h 65"/>
                <a:gd name="T16" fmla="*/ 2 w 42"/>
                <a:gd name="T17" fmla="*/ 48 h 65"/>
                <a:gd name="T18" fmla="*/ 18 w 42"/>
                <a:gd name="T19" fmla="*/ 63 h 65"/>
                <a:gd name="T20" fmla="*/ 21 w 42"/>
                <a:gd name="T21" fmla="*/ 65 h 65"/>
                <a:gd name="T22" fmla="*/ 24 w 42"/>
                <a:gd name="T23" fmla="*/ 63 h 65"/>
                <a:gd name="T24" fmla="*/ 40 w 42"/>
                <a:gd name="T25" fmla="*/ 48 h 65"/>
                <a:gd name="T26" fmla="*/ 40 w 42"/>
                <a:gd name="T27" fmla="*/ 41 h 65"/>
                <a:gd name="T28" fmla="*/ 33 w 42"/>
                <a:gd name="T29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65">
                  <a:moveTo>
                    <a:pt x="33" y="41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3"/>
                    <a:pt x="24" y="0"/>
                    <a:pt x="21" y="0"/>
                  </a:cubicBezTo>
                  <a:cubicBezTo>
                    <a:pt x="18" y="0"/>
                    <a:pt x="16" y="3"/>
                    <a:pt x="16" y="5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7" y="39"/>
                    <a:pt x="4" y="39"/>
                    <a:pt x="2" y="41"/>
                  </a:cubicBezTo>
                  <a:cubicBezTo>
                    <a:pt x="0" y="43"/>
                    <a:pt x="0" y="46"/>
                    <a:pt x="2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9" y="64"/>
                    <a:pt x="20" y="65"/>
                    <a:pt x="21" y="65"/>
                  </a:cubicBezTo>
                  <a:cubicBezTo>
                    <a:pt x="22" y="65"/>
                    <a:pt x="23" y="64"/>
                    <a:pt x="24" y="63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2" y="46"/>
                    <a:pt x="42" y="43"/>
                    <a:pt x="40" y="41"/>
                  </a:cubicBezTo>
                  <a:cubicBezTo>
                    <a:pt x="38" y="39"/>
                    <a:pt x="35" y="39"/>
                    <a:pt x="3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58" name="Group 26"/>
          <p:cNvGrpSpPr/>
          <p:nvPr/>
        </p:nvGrpSpPr>
        <p:grpSpPr bwMode="auto">
          <a:xfrm>
            <a:off x="3119438" y="2752651"/>
            <a:ext cx="373062" cy="317500"/>
            <a:chOff x="0" y="0"/>
            <a:chExt cx="235" cy="200"/>
          </a:xfrm>
          <a:solidFill>
            <a:schemeClr val="bg2"/>
          </a:solidFill>
        </p:grpSpPr>
        <p:sp>
          <p:nvSpPr>
            <p:cNvPr id="18459" name="Freeform 27"/>
            <p:cNvSpPr>
              <a:spLocks noEditPoints="1"/>
            </p:cNvSpPr>
            <p:nvPr/>
          </p:nvSpPr>
          <p:spPr bwMode="auto">
            <a:xfrm>
              <a:off x="0" y="0"/>
              <a:ext cx="235" cy="200"/>
            </a:xfrm>
            <a:custGeom>
              <a:avLst/>
              <a:gdLst>
                <a:gd name="T0" fmla="*/ 94 w 108"/>
                <a:gd name="T1" fmla="*/ 15 h 92"/>
                <a:gd name="T2" fmla="*/ 77 w 108"/>
                <a:gd name="T3" fmla="*/ 15 h 92"/>
                <a:gd name="T4" fmla="*/ 77 w 108"/>
                <a:gd name="T5" fmla="*/ 14 h 92"/>
                <a:gd name="T6" fmla="*/ 77 w 108"/>
                <a:gd name="T7" fmla="*/ 11 h 92"/>
                <a:gd name="T8" fmla="*/ 66 w 108"/>
                <a:gd name="T9" fmla="*/ 0 h 92"/>
                <a:gd name="T10" fmla="*/ 54 w 108"/>
                <a:gd name="T11" fmla="*/ 0 h 92"/>
                <a:gd name="T12" fmla="*/ 43 w 108"/>
                <a:gd name="T13" fmla="*/ 11 h 92"/>
                <a:gd name="T14" fmla="*/ 43 w 108"/>
                <a:gd name="T15" fmla="*/ 15 h 92"/>
                <a:gd name="T16" fmla="*/ 14 w 108"/>
                <a:gd name="T17" fmla="*/ 15 h 92"/>
                <a:gd name="T18" fmla="*/ 0 w 108"/>
                <a:gd name="T19" fmla="*/ 29 h 92"/>
                <a:gd name="T20" fmla="*/ 0 w 108"/>
                <a:gd name="T21" fmla="*/ 78 h 92"/>
                <a:gd name="T22" fmla="*/ 14 w 108"/>
                <a:gd name="T23" fmla="*/ 92 h 92"/>
                <a:gd name="T24" fmla="*/ 94 w 108"/>
                <a:gd name="T25" fmla="*/ 92 h 92"/>
                <a:gd name="T26" fmla="*/ 108 w 108"/>
                <a:gd name="T27" fmla="*/ 78 h 92"/>
                <a:gd name="T28" fmla="*/ 108 w 108"/>
                <a:gd name="T29" fmla="*/ 29 h 92"/>
                <a:gd name="T30" fmla="*/ 94 w 108"/>
                <a:gd name="T31" fmla="*/ 15 h 92"/>
                <a:gd name="T32" fmla="*/ 10 w 108"/>
                <a:gd name="T33" fmla="*/ 78 h 92"/>
                <a:gd name="T34" fmla="*/ 10 w 108"/>
                <a:gd name="T35" fmla="*/ 29 h 92"/>
                <a:gd name="T36" fmla="*/ 14 w 108"/>
                <a:gd name="T37" fmla="*/ 24 h 92"/>
                <a:gd name="T38" fmla="*/ 26 w 108"/>
                <a:gd name="T39" fmla="*/ 24 h 92"/>
                <a:gd name="T40" fmla="*/ 26 w 108"/>
                <a:gd name="T41" fmla="*/ 83 h 92"/>
                <a:gd name="T42" fmla="*/ 14 w 108"/>
                <a:gd name="T43" fmla="*/ 83 h 92"/>
                <a:gd name="T44" fmla="*/ 10 w 108"/>
                <a:gd name="T45" fmla="*/ 78 h 92"/>
                <a:gd name="T46" fmla="*/ 99 w 108"/>
                <a:gd name="T47" fmla="*/ 78 h 92"/>
                <a:gd name="T48" fmla="*/ 94 w 108"/>
                <a:gd name="T49" fmla="*/ 83 h 92"/>
                <a:gd name="T50" fmla="*/ 35 w 108"/>
                <a:gd name="T51" fmla="*/ 83 h 92"/>
                <a:gd name="T52" fmla="*/ 35 w 108"/>
                <a:gd name="T53" fmla="*/ 24 h 92"/>
                <a:gd name="T54" fmla="*/ 43 w 108"/>
                <a:gd name="T55" fmla="*/ 24 h 92"/>
                <a:gd name="T56" fmla="*/ 77 w 108"/>
                <a:gd name="T57" fmla="*/ 24 h 92"/>
                <a:gd name="T58" fmla="*/ 94 w 108"/>
                <a:gd name="T59" fmla="*/ 24 h 92"/>
                <a:gd name="T60" fmla="*/ 99 w 108"/>
                <a:gd name="T61" fmla="*/ 29 h 92"/>
                <a:gd name="T62" fmla="*/ 99 w 108"/>
                <a:gd name="T63" fmla="*/ 7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92">
                  <a:moveTo>
                    <a:pt x="94" y="15"/>
                  </a:moveTo>
                  <a:cubicBezTo>
                    <a:pt x="77" y="15"/>
                    <a:pt x="77" y="15"/>
                    <a:pt x="77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5"/>
                    <a:pt x="72" y="0"/>
                    <a:pt x="6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3" y="5"/>
                    <a:pt x="43" y="1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7" y="15"/>
                    <a:pt x="0" y="21"/>
                    <a:pt x="0" y="2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6"/>
                    <a:pt x="6" y="92"/>
                    <a:pt x="14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101" y="92"/>
                    <a:pt x="108" y="86"/>
                    <a:pt x="108" y="78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1"/>
                    <a:pt x="101" y="15"/>
                    <a:pt x="94" y="15"/>
                  </a:cubicBezTo>
                  <a:close/>
                  <a:moveTo>
                    <a:pt x="10" y="78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7"/>
                    <a:pt x="12" y="24"/>
                    <a:pt x="14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83"/>
                    <a:pt x="10" y="80"/>
                    <a:pt x="10" y="78"/>
                  </a:cubicBezTo>
                  <a:close/>
                  <a:moveTo>
                    <a:pt x="99" y="78"/>
                  </a:moveTo>
                  <a:cubicBezTo>
                    <a:pt x="99" y="80"/>
                    <a:pt x="96" y="83"/>
                    <a:pt x="94" y="8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6" y="24"/>
                    <a:pt x="99" y="27"/>
                    <a:pt x="99" y="29"/>
                  </a:cubicBezTo>
                  <a:lnTo>
                    <a:pt x="99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0" name="Freeform 28"/>
            <p:cNvSpPr>
              <a:spLocks noEditPoints="1"/>
            </p:cNvSpPr>
            <p:nvPr/>
          </p:nvSpPr>
          <p:spPr bwMode="auto">
            <a:xfrm>
              <a:off x="93" y="83"/>
              <a:ext cx="74" cy="74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25 h 34"/>
                <a:gd name="T12" fmla="*/ 9 w 34"/>
                <a:gd name="T13" fmla="*/ 17 h 34"/>
                <a:gd name="T14" fmla="*/ 17 w 34"/>
                <a:gd name="T15" fmla="*/ 10 h 34"/>
                <a:gd name="T16" fmla="*/ 25 w 34"/>
                <a:gd name="T17" fmla="*/ 17 h 34"/>
                <a:gd name="T18" fmla="*/ 17 w 34"/>
                <a:gd name="T1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  <a:moveTo>
                    <a:pt x="17" y="25"/>
                  </a:moveTo>
                  <a:cubicBezTo>
                    <a:pt x="13" y="25"/>
                    <a:pt x="9" y="21"/>
                    <a:pt x="9" y="17"/>
                  </a:cubicBezTo>
                  <a:cubicBezTo>
                    <a:pt x="9" y="13"/>
                    <a:pt x="13" y="10"/>
                    <a:pt x="17" y="10"/>
                  </a:cubicBezTo>
                  <a:cubicBezTo>
                    <a:pt x="21" y="10"/>
                    <a:pt x="25" y="13"/>
                    <a:pt x="25" y="17"/>
                  </a:cubicBezTo>
                  <a:cubicBezTo>
                    <a:pt x="25" y="21"/>
                    <a:pt x="21" y="25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61" name="Group 29"/>
          <p:cNvGrpSpPr/>
          <p:nvPr/>
        </p:nvGrpSpPr>
        <p:grpSpPr bwMode="auto">
          <a:xfrm>
            <a:off x="6953250" y="2728838"/>
            <a:ext cx="366713" cy="365125"/>
            <a:chOff x="0" y="0"/>
            <a:chExt cx="231" cy="230"/>
          </a:xfrm>
          <a:solidFill>
            <a:schemeClr val="bg2"/>
          </a:solidFill>
        </p:grpSpPr>
        <p:sp>
          <p:nvSpPr>
            <p:cNvPr id="18462" name="Freeform 30"/>
            <p:cNvSpPr>
              <a:spLocks noEditPoints="1"/>
            </p:cNvSpPr>
            <p:nvPr/>
          </p:nvSpPr>
          <p:spPr bwMode="auto">
            <a:xfrm>
              <a:off x="0" y="0"/>
              <a:ext cx="231" cy="230"/>
            </a:xfrm>
            <a:custGeom>
              <a:avLst/>
              <a:gdLst>
                <a:gd name="T0" fmla="*/ 53 w 106"/>
                <a:gd name="T1" fmla="*/ 106 h 106"/>
                <a:gd name="T2" fmla="*/ 0 w 106"/>
                <a:gd name="T3" fmla="*/ 53 h 106"/>
                <a:gd name="T4" fmla="*/ 53 w 106"/>
                <a:gd name="T5" fmla="*/ 0 h 106"/>
                <a:gd name="T6" fmla="*/ 106 w 106"/>
                <a:gd name="T7" fmla="*/ 53 h 106"/>
                <a:gd name="T8" fmla="*/ 53 w 106"/>
                <a:gd name="T9" fmla="*/ 106 h 106"/>
                <a:gd name="T10" fmla="*/ 53 w 106"/>
                <a:gd name="T11" fmla="*/ 9 h 106"/>
                <a:gd name="T12" fmla="*/ 9 w 106"/>
                <a:gd name="T13" fmla="*/ 53 h 106"/>
                <a:gd name="T14" fmla="*/ 53 w 106"/>
                <a:gd name="T15" fmla="*/ 97 h 106"/>
                <a:gd name="T16" fmla="*/ 97 w 106"/>
                <a:gd name="T17" fmla="*/ 53 h 106"/>
                <a:gd name="T18" fmla="*/ 53 w 106"/>
                <a:gd name="T19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6" y="24"/>
                    <a:pt x="106" y="53"/>
                  </a:cubicBezTo>
                  <a:cubicBezTo>
                    <a:pt x="106" y="82"/>
                    <a:pt x="82" y="106"/>
                    <a:pt x="53" y="106"/>
                  </a:cubicBezTo>
                  <a:close/>
                  <a:moveTo>
                    <a:pt x="53" y="9"/>
                  </a:moveTo>
                  <a:cubicBezTo>
                    <a:pt x="29" y="9"/>
                    <a:pt x="9" y="29"/>
                    <a:pt x="9" y="53"/>
                  </a:cubicBezTo>
                  <a:cubicBezTo>
                    <a:pt x="9" y="77"/>
                    <a:pt x="29" y="97"/>
                    <a:pt x="53" y="97"/>
                  </a:cubicBezTo>
                  <a:cubicBezTo>
                    <a:pt x="77" y="97"/>
                    <a:pt x="97" y="77"/>
                    <a:pt x="97" y="53"/>
                  </a:cubicBezTo>
                  <a:cubicBezTo>
                    <a:pt x="97" y="29"/>
                    <a:pt x="77" y="9"/>
                    <a:pt x="5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3" name="Freeform 31"/>
            <p:cNvSpPr/>
            <p:nvPr/>
          </p:nvSpPr>
          <p:spPr bwMode="auto">
            <a:xfrm>
              <a:off x="104" y="43"/>
              <a:ext cx="72" cy="81"/>
            </a:xfrm>
            <a:custGeom>
              <a:avLst/>
              <a:gdLst>
                <a:gd name="T0" fmla="*/ 28 w 33"/>
                <a:gd name="T1" fmla="*/ 37 h 37"/>
                <a:gd name="T2" fmla="*/ 5 w 33"/>
                <a:gd name="T3" fmla="*/ 37 h 37"/>
                <a:gd name="T4" fmla="*/ 0 w 33"/>
                <a:gd name="T5" fmla="*/ 33 h 37"/>
                <a:gd name="T6" fmla="*/ 0 w 33"/>
                <a:gd name="T7" fmla="*/ 5 h 37"/>
                <a:gd name="T8" fmla="*/ 5 w 33"/>
                <a:gd name="T9" fmla="*/ 0 h 37"/>
                <a:gd name="T10" fmla="*/ 9 w 33"/>
                <a:gd name="T11" fmla="*/ 5 h 37"/>
                <a:gd name="T12" fmla="*/ 9 w 33"/>
                <a:gd name="T13" fmla="*/ 28 h 37"/>
                <a:gd name="T14" fmla="*/ 28 w 33"/>
                <a:gd name="T15" fmla="*/ 28 h 37"/>
                <a:gd name="T16" fmla="*/ 33 w 33"/>
                <a:gd name="T17" fmla="*/ 33 h 37"/>
                <a:gd name="T18" fmla="*/ 28 w 33"/>
                <a:gd name="T1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7">
                  <a:moveTo>
                    <a:pt x="28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1" y="28"/>
                    <a:pt x="33" y="30"/>
                    <a:pt x="33" y="33"/>
                  </a:cubicBezTo>
                  <a:cubicBezTo>
                    <a:pt x="33" y="35"/>
                    <a:pt x="31" y="37"/>
                    <a:pt x="2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64" name="Line 32"/>
          <p:cNvSpPr>
            <a:spLocks noChangeShapeType="1"/>
          </p:cNvSpPr>
          <p:nvPr/>
        </p:nvSpPr>
        <p:spPr bwMode="auto">
          <a:xfrm>
            <a:off x="2008188" y="319873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5" name="Line 33"/>
          <p:cNvSpPr>
            <a:spLocks noChangeShapeType="1"/>
          </p:cNvSpPr>
          <p:nvPr/>
        </p:nvSpPr>
        <p:spPr bwMode="auto">
          <a:xfrm>
            <a:off x="4572000" y="319873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>
            <a:off x="7135813" y="319873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3305175" y="194778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>
            <a:off x="5851525" y="194778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9" name="Rectangle 37"/>
          <p:cNvSpPr>
            <a:spLocks noChangeArrowheads="1"/>
          </p:cNvSpPr>
          <p:nvPr/>
        </p:nvSpPr>
        <p:spPr bwMode="auto">
          <a:xfrm>
            <a:off x="1036638" y="4038526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0" name="Rectangle 38"/>
          <p:cNvSpPr>
            <a:spLocks noChangeArrowheads="1"/>
          </p:cNvSpPr>
          <p:nvPr/>
        </p:nvSpPr>
        <p:spPr bwMode="auto">
          <a:xfrm>
            <a:off x="3595688" y="4038526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ONE</a:t>
            </a:r>
            <a:endParaRPr lang="zh-CN" altLang="en-US" sz="800" dirty="0">
              <a:solidFill>
                <a:srgbClr val="E54B81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1" name="Rectangle 39"/>
          <p:cNvSpPr>
            <a:spLocks noChangeArrowheads="1"/>
          </p:cNvSpPr>
          <p:nvPr/>
        </p:nvSpPr>
        <p:spPr bwMode="auto">
          <a:xfrm>
            <a:off x="6165850" y="4038526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2" name="Rectangle 40"/>
          <p:cNvSpPr>
            <a:spLocks noChangeArrowheads="1"/>
          </p:cNvSpPr>
          <p:nvPr/>
        </p:nvSpPr>
        <p:spPr bwMode="auto">
          <a:xfrm>
            <a:off x="2320925" y="1058788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ONE</a:t>
            </a:r>
            <a:endParaRPr lang="zh-CN" altLang="en-US" sz="800" dirty="0">
              <a:solidFill>
                <a:srgbClr val="594D7B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3" name="Rectangle 41"/>
          <p:cNvSpPr>
            <a:spLocks noChangeArrowheads="1"/>
          </p:cNvSpPr>
          <p:nvPr/>
        </p:nvSpPr>
        <p:spPr bwMode="auto">
          <a:xfrm>
            <a:off x="4879975" y="1058788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ONE</a:t>
            </a:r>
            <a:endParaRPr lang="zh-CN" altLang="en-US" sz="800" dirty="0">
              <a:solidFill>
                <a:srgbClr val="9DD53E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0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  <a:endParaRPr lang="en-US" altLang="zh-CN" sz="1400" b="1" dirty="0">
              <a:solidFill>
                <a:srgbClr val="9DD53E"/>
              </a:solidFill>
            </a:endParaRPr>
          </a:p>
        </p:txBody>
      </p:sp>
      <p:sp>
        <p:nvSpPr>
          <p:cNvPr id="41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962025" y="1343025"/>
            <a:ext cx="1206500" cy="1206500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2" name="Rectangle 10" descr="001e90bc453a118d6b4237"/>
          <p:cNvSpPr>
            <a:spLocks noChangeArrowheads="1"/>
          </p:cNvSpPr>
          <p:nvPr/>
        </p:nvSpPr>
        <p:spPr bwMode="auto">
          <a:xfrm>
            <a:off x="2297113" y="1343025"/>
            <a:ext cx="1863725" cy="1866900"/>
          </a:xfrm>
          <a:prstGeom prst="rect">
            <a:avLst/>
          </a:prstGeom>
          <a:blipFill dpi="0" rotWithShape="1">
            <a:blip r:embed="rId1"/>
            <a:srcRect/>
            <a:stretch>
              <a:fillRect b="-16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4279900" y="1343025"/>
            <a:ext cx="1868488" cy="1206500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272213" y="1343025"/>
            <a:ext cx="1225550" cy="1206500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>
              <a:buFont typeface="Arial" charset="0"/>
              <a:buNone/>
            </a:pPr>
            <a:endParaRPr lang="zh-CN" altLang="zh-CN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6950075" y="2667000"/>
            <a:ext cx="1230313" cy="1206500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2297113" y="3336925"/>
            <a:ext cx="1863725" cy="1223963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7" name="Rectangle 15" descr="160621-20121008053110-8"/>
          <p:cNvSpPr>
            <a:spLocks noChangeArrowheads="1"/>
          </p:cNvSpPr>
          <p:nvPr/>
        </p:nvSpPr>
        <p:spPr bwMode="auto">
          <a:xfrm>
            <a:off x="4279900" y="2667000"/>
            <a:ext cx="2559050" cy="1893888"/>
          </a:xfrm>
          <a:prstGeom prst="rect">
            <a:avLst/>
          </a:prstGeom>
          <a:blipFill dpi="0" rotWithShape="1">
            <a:blip r:embed="rId2"/>
            <a:srcRect/>
            <a:stretch>
              <a:fillRect b="-3489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962025" y="2667000"/>
            <a:ext cx="1206500" cy="1206500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89" name="Group 17"/>
          <p:cNvGrpSpPr/>
          <p:nvPr/>
        </p:nvGrpSpPr>
        <p:grpSpPr bwMode="auto">
          <a:xfrm>
            <a:off x="7385050" y="3041650"/>
            <a:ext cx="357188" cy="460375"/>
            <a:chOff x="0" y="0"/>
            <a:chExt cx="225" cy="290"/>
          </a:xfrm>
        </p:grpSpPr>
        <p:sp>
          <p:nvSpPr>
            <p:cNvPr id="28690" name="Freeform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Freeform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Freeform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Freeform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Freeform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95" name="Group 23"/>
          <p:cNvGrpSpPr/>
          <p:nvPr/>
        </p:nvGrpSpPr>
        <p:grpSpPr bwMode="auto">
          <a:xfrm>
            <a:off x="6661150" y="1687513"/>
            <a:ext cx="442913" cy="442912"/>
            <a:chOff x="0" y="0"/>
            <a:chExt cx="279" cy="279"/>
          </a:xfrm>
        </p:grpSpPr>
        <p:sp>
          <p:nvSpPr>
            <p:cNvPr id="28696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7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98" name="Group 26"/>
          <p:cNvGrpSpPr/>
          <p:nvPr/>
        </p:nvGrpSpPr>
        <p:grpSpPr bwMode="auto">
          <a:xfrm>
            <a:off x="1344613" y="3044825"/>
            <a:ext cx="446087" cy="450850"/>
            <a:chOff x="0" y="0"/>
            <a:chExt cx="281" cy="284"/>
          </a:xfrm>
        </p:grpSpPr>
        <p:sp>
          <p:nvSpPr>
            <p:cNvPr id="28699" name="Freeform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0" name="Freeform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01" name="Group 29"/>
          <p:cNvGrpSpPr/>
          <p:nvPr/>
        </p:nvGrpSpPr>
        <p:grpSpPr bwMode="auto">
          <a:xfrm>
            <a:off x="1362075" y="1736725"/>
            <a:ext cx="406400" cy="400050"/>
            <a:chOff x="0" y="0"/>
            <a:chExt cx="256" cy="252"/>
          </a:xfrm>
        </p:grpSpPr>
        <p:sp>
          <p:nvSpPr>
            <p:cNvPr id="28702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3" name="Freeform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4572000" y="1635125"/>
            <a:ext cx="136842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TOPIC HEADER ONE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2555875" y="3651250"/>
            <a:ext cx="136842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  <a:endParaRPr lang="en-US" altLang="zh-CN" sz="1400" b="1" dirty="0">
              <a:solidFill>
                <a:srgbClr val="9DD53E"/>
              </a:solidFill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>
                <a:solidFill>
                  <a:srgbClr val="C09CC2"/>
                </a:solidFill>
                <a:ea typeface="微软雅黑" pitchFamily="34" charset="-122"/>
              </a:rPr>
              <a:t>选题背景</a:t>
            </a:r>
            <a:endParaRPr lang="zh-CN" altLang="en-US" sz="1600" b="1" dirty="0">
              <a:solidFill>
                <a:srgbClr val="C09CC2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54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8" name="Oval 32"/>
          <p:cNvSpPr>
            <a:spLocks noChangeArrowheads="1"/>
          </p:cNvSpPr>
          <p:nvPr/>
        </p:nvSpPr>
        <p:spPr bwMode="auto">
          <a:xfrm>
            <a:off x="531813" y="2336800"/>
            <a:ext cx="444500" cy="44450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29" name="Oval 33"/>
          <p:cNvSpPr>
            <a:spLocks noChangeArrowheads="1"/>
          </p:cNvSpPr>
          <p:nvPr/>
        </p:nvSpPr>
        <p:spPr bwMode="auto">
          <a:xfrm>
            <a:off x="531813" y="2984500"/>
            <a:ext cx="444500" cy="444500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30" name="Oval 34"/>
          <p:cNvSpPr>
            <a:spLocks noChangeArrowheads="1"/>
          </p:cNvSpPr>
          <p:nvPr/>
        </p:nvSpPr>
        <p:spPr bwMode="auto">
          <a:xfrm>
            <a:off x="531813" y="3668713"/>
            <a:ext cx="444500" cy="444500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27" name="Oval 31"/>
          <p:cNvSpPr>
            <a:spLocks noChangeArrowheads="1"/>
          </p:cNvSpPr>
          <p:nvPr/>
        </p:nvSpPr>
        <p:spPr bwMode="auto">
          <a:xfrm>
            <a:off x="531813" y="1687513"/>
            <a:ext cx="444500" cy="4445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5684838" y="2051050"/>
            <a:ext cx="3459162" cy="1668463"/>
          </a:xfrm>
          <a:prstGeom prst="rect">
            <a:avLst/>
          </a:prstGeom>
          <a:solidFill>
            <a:srgbClr val="9DD53E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706" name="Group 10"/>
          <p:cNvGrpSpPr/>
          <p:nvPr/>
        </p:nvGrpSpPr>
        <p:grpSpPr bwMode="auto">
          <a:xfrm>
            <a:off x="2733675" y="1922463"/>
            <a:ext cx="3675063" cy="2474912"/>
            <a:chOff x="0" y="0"/>
            <a:chExt cx="2724" cy="1835"/>
          </a:xfrm>
        </p:grpSpPr>
        <p:sp>
          <p:nvSpPr>
            <p:cNvPr id="29707" name="Oval 11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708" name="Group 12"/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29709" name="Picture 13" descr="apple icons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10" name="Rectangle 14" descr="Money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 b="-1679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6259513" y="2270125"/>
            <a:ext cx="256063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1200" b="1">
                <a:solidFill>
                  <a:schemeClr val="bg1"/>
                </a:solidFill>
              </a:rPr>
              <a:t>WRITE YOUR GREAT TITLE HERE</a:t>
            </a:r>
            <a:endParaRPr lang="zh-CN" altLang="en-US" sz="12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grpSp>
        <p:nvGrpSpPr>
          <p:cNvPr id="29712" name="Group 16"/>
          <p:cNvGrpSpPr/>
          <p:nvPr/>
        </p:nvGrpSpPr>
        <p:grpSpPr bwMode="auto">
          <a:xfrm>
            <a:off x="668338" y="1801813"/>
            <a:ext cx="171450" cy="222250"/>
            <a:chOff x="0" y="0"/>
            <a:chExt cx="184" cy="236"/>
          </a:xfrm>
        </p:grpSpPr>
        <p:sp>
          <p:nvSpPr>
            <p:cNvPr id="29713" name="Freeform 17"/>
            <p:cNvSpPr/>
            <p:nvPr/>
          </p:nvSpPr>
          <p:spPr bwMode="auto">
            <a:xfrm>
              <a:off x="0" y="0"/>
              <a:ext cx="184" cy="236"/>
            </a:xfrm>
            <a:custGeom>
              <a:avLst/>
              <a:gdLst>
                <a:gd name="T0" fmla="*/ 19 w 84"/>
                <a:gd name="T1" fmla="*/ 98 h 108"/>
                <a:gd name="T2" fmla="*/ 10 w 84"/>
                <a:gd name="T3" fmla="*/ 98 h 108"/>
                <a:gd name="T4" fmla="*/ 10 w 84"/>
                <a:gd name="T5" fmla="*/ 9 h 108"/>
                <a:gd name="T6" fmla="*/ 79 w 84"/>
                <a:gd name="T7" fmla="*/ 9 h 108"/>
                <a:gd name="T8" fmla="*/ 84 w 84"/>
                <a:gd name="T9" fmla="*/ 5 h 108"/>
                <a:gd name="T10" fmla="*/ 79 w 84"/>
                <a:gd name="T11" fmla="*/ 0 h 108"/>
                <a:gd name="T12" fmla="*/ 5 w 84"/>
                <a:gd name="T13" fmla="*/ 0 h 108"/>
                <a:gd name="T14" fmla="*/ 0 w 84"/>
                <a:gd name="T15" fmla="*/ 5 h 108"/>
                <a:gd name="T16" fmla="*/ 0 w 84"/>
                <a:gd name="T17" fmla="*/ 103 h 108"/>
                <a:gd name="T18" fmla="*/ 5 w 84"/>
                <a:gd name="T19" fmla="*/ 108 h 108"/>
                <a:gd name="T20" fmla="*/ 19 w 84"/>
                <a:gd name="T21" fmla="*/ 108 h 108"/>
                <a:gd name="T22" fmla="*/ 23 w 84"/>
                <a:gd name="T23" fmla="*/ 103 h 108"/>
                <a:gd name="T24" fmla="*/ 19 w 84"/>
                <a:gd name="T25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8">
                  <a:moveTo>
                    <a:pt x="19" y="98"/>
                  </a:moveTo>
                  <a:cubicBezTo>
                    <a:pt x="10" y="98"/>
                    <a:pt x="10" y="98"/>
                    <a:pt x="10" y="9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82" y="9"/>
                    <a:pt x="84" y="7"/>
                    <a:pt x="84" y="5"/>
                  </a:cubicBezTo>
                  <a:cubicBezTo>
                    <a:pt x="84" y="2"/>
                    <a:pt x="82" y="0"/>
                    <a:pt x="7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6"/>
                    <a:pt x="3" y="108"/>
                    <a:pt x="5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1" y="108"/>
                    <a:pt x="23" y="106"/>
                    <a:pt x="23" y="103"/>
                  </a:cubicBezTo>
                  <a:cubicBezTo>
                    <a:pt x="23" y="100"/>
                    <a:pt x="21" y="98"/>
                    <a:pt x="19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4" name="Freeform 18"/>
            <p:cNvSpPr/>
            <p:nvPr/>
          </p:nvSpPr>
          <p:spPr bwMode="auto">
            <a:xfrm>
              <a:off x="116" y="138"/>
              <a:ext cx="68" cy="98"/>
            </a:xfrm>
            <a:custGeom>
              <a:avLst/>
              <a:gdLst>
                <a:gd name="T0" fmla="*/ 26 w 31"/>
                <a:gd name="T1" fmla="*/ 0 h 45"/>
                <a:gd name="T2" fmla="*/ 21 w 31"/>
                <a:gd name="T3" fmla="*/ 5 h 45"/>
                <a:gd name="T4" fmla="*/ 21 w 31"/>
                <a:gd name="T5" fmla="*/ 35 h 45"/>
                <a:gd name="T6" fmla="*/ 4 w 31"/>
                <a:gd name="T7" fmla="*/ 35 h 45"/>
                <a:gd name="T8" fmla="*/ 0 w 31"/>
                <a:gd name="T9" fmla="*/ 40 h 45"/>
                <a:gd name="T10" fmla="*/ 4 w 31"/>
                <a:gd name="T11" fmla="*/ 45 h 45"/>
                <a:gd name="T12" fmla="*/ 26 w 31"/>
                <a:gd name="T13" fmla="*/ 45 h 45"/>
                <a:gd name="T14" fmla="*/ 29 w 31"/>
                <a:gd name="T15" fmla="*/ 43 h 45"/>
                <a:gd name="T16" fmla="*/ 31 w 31"/>
                <a:gd name="T17" fmla="*/ 40 h 45"/>
                <a:gd name="T18" fmla="*/ 31 w 31"/>
                <a:gd name="T19" fmla="*/ 5 h 45"/>
                <a:gd name="T20" fmla="*/ 26 w 31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5">
                  <a:moveTo>
                    <a:pt x="26" y="0"/>
                  </a:moveTo>
                  <a:cubicBezTo>
                    <a:pt x="23" y="0"/>
                    <a:pt x="21" y="2"/>
                    <a:pt x="21" y="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8" y="44"/>
                    <a:pt x="29" y="43"/>
                  </a:cubicBezTo>
                  <a:cubicBezTo>
                    <a:pt x="30" y="42"/>
                    <a:pt x="31" y="41"/>
                    <a:pt x="31" y="4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5" name="Freeform 19"/>
            <p:cNvSpPr>
              <a:spLocks noEditPoints="1"/>
            </p:cNvSpPr>
            <p:nvPr/>
          </p:nvSpPr>
          <p:spPr bwMode="auto">
            <a:xfrm>
              <a:off x="66" y="51"/>
              <a:ext cx="113" cy="163"/>
            </a:xfrm>
            <a:custGeom>
              <a:avLst/>
              <a:gdLst>
                <a:gd name="T0" fmla="*/ 45 w 52"/>
                <a:gd name="T1" fmla="*/ 1 h 75"/>
                <a:gd name="T2" fmla="*/ 40 w 52"/>
                <a:gd name="T3" fmla="*/ 0 h 75"/>
                <a:gd name="T4" fmla="*/ 30 w 52"/>
                <a:gd name="T5" fmla="*/ 5 h 75"/>
                <a:gd name="T6" fmla="*/ 1 w 52"/>
                <a:gd name="T7" fmla="*/ 57 h 75"/>
                <a:gd name="T8" fmla="*/ 0 w 52"/>
                <a:gd name="T9" fmla="*/ 59 h 75"/>
                <a:gd name="T10" fmla="*/ 0 w 52"/>
                <a:gd name="T11" fmla="*/ 71 h 75"/>
                <a:gd name="T12" fmla="*/ 3 w 52"/>
                <a:gd name="T13" fmla="*/ 75 h 75"/>
                <a:gd name="T14" fmla="*/ 5 w 52"/>
                <a:gd name="T15" fmla="*/ 75 h 75"/>
                <a:gd name="T16" fmla="*/ 7 w 52"/>
                <a:gd name="T17" fmla="*/ 75 h 75"/>
                <a:gd name="T18" fmla="*/ 18 w 52"/>
                <a:gd name="T19" fmla="*/ 69 h 75"/>
                <a:gd name="T20" fmla="*/ 19 w 52"/>
                <a:gd name="T21" fmla="*/ 67 h 75"/>
                <a:gd name="T22" fmla="*/ 49 w 52"/>
                <a:gd name="T23" fmla="*/ 16 h 75"/>
                <a:gd name="T24" fmla="*/ 45 w 52"/>
                <a:gd name="T25" fmla="*/ 1 h 75"/>
                <a:gd name="T26" fmla="*/ 41 w 52"/>
                <a:gd name="T27" fmla="*/ 11 h 75"/>
                <a:gd name="T28" fmla="*/ 12 w 52"/>
                <a:gd name="T29" fmla="*/ 62 h 75"/>
                <a:gd name="T30" fmla="*/ 9 w 52"/>
                <a:gd name="T31" fmla="*/ 63 h 75"/>
                <a:gd name="T32" fmla="*/ 9 w 52"/>
                <a:gd name="T33" fmla="*/ 60 h 75"/>
                <a:gd name="T34" fmla="*/ 38 w 52"/>
                <a:gd name="T35" fmla="*/ 10 h 75"/>
                <a:gd name="T36" fmla="*/ 41 w 52"/>
                <a:gd name="T37" fmla="*/ 9 h 75"/>
                <a:gd name="T38" fmla="*/ 41 w 52"/>
                <a:gd name="T39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75">
                  <a:moveTo>
                    <a:pt x="45" y="1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36" y="0"/>
                    <a:pt x="32" y="2"/>
                    <a:pt x="30" y="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2"/>
                    <a:pt x="1" y="74"/>
                    <a:pt x="3" y="75"/>
                  </a:cubicBezTo>
                  <a:cubicBezTo>
                    <a:pt x="3" y="75"/>
                    <a:pt x="4" y="75"/>
                    <a:pt x="5" y="75"/>
                  </a:cubicBezTo>
                  <a:cubicBezTo>
                    <a:pt x="6" y="75"/>
                    <a:pt x="7" y="75"/>
                    <a:pt x="7" y="75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9" y="68"/>
                    <a:pt x="19" y="6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2" y="11"/>
                    <a:pt x="50" y="4"/>
                    <a:pt x="45" y="1"/>
                  </a:cubicBezTo>
                  <a:close/>
                  <a:moveTo>
                    <a:pt x="41" y="11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0" y="9"/>
                    <a:pt x="41" y="9"/>
                  </a:cubicBezTo>
                  <a:cubicBezTo>
                    <a:pt x="41" y="10"/>
                    <a:pt x="42" y="11"/>
                    <a:pt x="4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6" name="Freeform 20"/>
            <p:cNvSpPr/>
            <p:nvPr/>
          </p:nvSpPr>
          <p:spPr bwMode="auto">
            <a:xfrm>
              <a:off x="35" y="68"/>
              <a:ext cx="70" cy="20"/>
            </a:xfrm>
            <a:custGeom>
              <a:avLst/>
              <a:gdLst>
                <a:gd name="T0" fmla="*/ 32 w 32"/>
                <a:gd name="T1" fmla="*/ 4 h 9"/>
                <a:gd name="T2" fmla="*/ 28 w 32"/>
                <a:gd name="T3" fmla="*/ 0 h 9"/>
                <a:gd name="T4" fmla="*/ 4 w 32"/>
                <a:gd name="T5" fmla="*/ 0 h 9"/>
                <a:gd name="T6" fmla="*/ 0 w 32"/>
                <a:gd name="T7" fmla="*/ 4 h 9"/>
                <a:gd name="T8" fmla="*/ 4 w 32"/>
                <a:gd name="T9" fmla="*/ 9 h 9"/>
                <a:gd name="T10" fmla="*/ 28 w 32"/>
                <a:gd name="T11" fmla="*/ 9 h 9"/>
                <a:gd name="T12" fmla="*/ 32 w 32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9">
                  <a:moveTo>
                    <a:pt x="32" y="4"/>
                  </a:moveTo>
                  <a:cubicBezTo>
                    <a:pt x="32" y="2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7" name="Freeform 21"/>
            <p:cNvSpPr/>
            <p:nvPr/>
          </p:nvSpPr>
          <p:spPr bwMode="auto">
            <a:xfrm>
              <a:off x="35" y="107"/>
              <a:ext cx="46" cy="20"/>
            </a:xfrm>
            <a:custGeom>
              <a:avLst/>
              <a:gdLst>
                <a:gd name="T0" fmla="*/ 4 w 21"/>
                <a:gd name="T1" fmla="*/ 0 h 9"/>
                <a:gd name="T2" fmla="*/ 0 w 21"/>
                <a:gd name="T3" fmla="*/ 4 h 9"/>
                <a:gd name="T4" fmla="*/ 4 w 21"/>
                <a:gd name="T5" fmla="*/ 9 h 9"/>
                <a:gd name="T6" fmla="*/ 16 w 21"/>
                <a:gd name="T7" fmla="*/ 9 h 9"/>
                <a:gd name="T8" fmla="*/ 21 w 21"/>
                <a:gd name="T9" fmla="*/ 4 h 9"/>
                <a:gd name="T10" fmla="*/ 16 w 21"/>
                <a:gd name="T11" fmla="*/ 0 h 9"/>
                <a:gd name="T12" fmla="*/ 4 w 2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7"/>
                    <a:pt x="21" y="4"/>
                  </a:cubicBezTo>
                  <a:cubicBezTo>
                    <a:pt x="21" y="2"/>
                    <a:pt x="19" y="0"/>
                    <a:pt x="16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18" name="Group 22"/>
          <p:cNvGrpSpPr/>
          <p:nvPr/>
        </p:nvGrpSpPr>
        <p:grpSpPr bwMode="auto">
          <a:xfrm>
            <a:off x="642938" y="3783013"/>
            <a:ext cx="219075" cy="222250"/>
            <a:chOff x="0" y="0"/>
            <a:chExt cx="233" cy="236"/>
          </a:xfrm>
        </p:grpSpPr>
        <p:sp>
          <p:nvSpPr>
            <p:cNvPr id="29719" name="Freeform 23"/>
            <p:cNvSpPr>
              <a:spLocks noEditPoints="1"/>
            </p:cNvSpPr>
            <p:nvPr/>
          </p:nvSpPr>
          <p:spPr bwMode="auto">
            <a:xfrm>
              <a:off x="0" y="0"/>
              <a:ext cx="233" cy="236"/>
            </a:xfrm>
            <a:custGeom>
              <a:avLst/>
              <a:gdLst>
                <a:gd name="T0" fmla="*/ 103 w 107"/>
                <a:gd name="T1" fmla="*/ 42 h 108"/>
                <a:gd name="T2" fmla="*/ 93 w 107"/>
                <a:gd name="T3" fmla="*/ 35 h 108"/>
                <a:gd name="T4" fmla="*/ 97 w 107"/>
                <a:gd name="T5" fmla="*/ 22 h 108"/>
                <a:gd name="T6" fmla="*/ 80 w 107"/>
                <a:gd name="T7" fmla="*/ 10 h 108"/>
                <a:gd name="T8" fmla="*/ 68 w 107"/>
                <a:gd name="T9" fmla="*/ 12 h 108"/>
                <a:gd name="T10" fmla="*/ 62 w 107"/>
                <a:gd name="T11" fmla="*/ 1 h 108"/>
                <a:gd name="T12" fmla="*/ 42 w 107"/>
                <a:gd name="T13" fmla="*/ 4 h 108"/>
                <a:gd name="T14" fmla="*/ 34 w 107"/>
                <a:gd name="T15" fmla="*/ 14 h 108"/>
                <a:gd name="T16" fmla="*/ 22 w 107"/>
                <a:gd name="T17" fmla="*/ 11 h 108"/>
                <a:gd name="T18" fmla="*/ 10 w 107"/>
                <a:gd name="T19" fmla="*/ 27 h 108"/>
                <a:gd name="T20" fmla="*/ 12 w 107"/>
                <a:gd name="T21" fmla="*/ 39 h 108"/>
                <a:gd name="T22" fmla="*/ 0 w 107"/>
                <a:gd name="T23" fmla="*/ 46 h 108"/>
                <a:gd name="T24" fmla="*/ 0 w 107"/>
                <a:gd name="T25" fmla="*/ 62 h 108"/>
                <a:gd name="T26" fmla="*/ 12 w 107"/>
                <a:gd name="T27" fmla="*/ 69 h 108"/>
                <a:gd name="T28" fmla="*/ 10 w 107"/>
                <a:gd name="T29" fmla="*/ 81 h 108"/>
                <a:gd name="T30" fmla="*/ 22 w 107"/>
                <a:gd name="T31" fmla="*/ 97 h 108"/>
                <a:gd name="T32" fmla="*/ 34 w 107"/>
                <a:gd name="T33" fmla="*/ 94 h 108"/>
                <a:gd name="T34" fmla="*/ 42 w 107"/>
                <a:gd name="T35" fmla="*/ 104 h 108"/>
                <a:gd name="T36" fmla="*/ 53 w 107"/>
                <a:gd name="T37" fmla="*/ 108 h 108"/>
                <a:gd name="T38" fmla="*/ 65 w 107"/>
                <a:gd name="T39" fmla="*/ 104 h 108"/>
                <a:gd name="T40" fmla="*/ 72 w 107"/>
                <a:gd name="T41" fmla="*/ 94 h 108"/>
                <a:gd name="T42" fmla="*/ 85 w 107"/>
                <a:gd name="T43" fmla="*/ 97 h 108"/>
                <a:gd name="T44" fmla="*/ 97 w 107"/>
                <a:gd name="T45" fmla="*/ 81 h 108"/>
                <a:gd name="T46" fmla="*/ 95 w 107"/>
                <a:gd name="T47" fmla="*/ 69 h 108"/>
                <a:gd name="T48" fmla="*/ 106 w 107"/>
                <a:gd name="T49" fmla="*/ 62 h 108"/>
                <a:gd name="T50" fmla="*/ 106 w 107"/>
                <a:gd name="T51" fmla="*/ 46 h 108"/>
                <a:gd name="T52" fmla="*/ 90 w 107"/>
                <a:gd name="T53" fmla="*/ 61 h 108"/>
                <a:gd name="T54" fmla="*/ 84 w 107"/>
                <a:gd name="T55" fmla="*/ 71 h 108"/>
                <a:gd name="T56" fmla="*/ 88 w 107"/>
                <a:gd name="T57" fmla="*/ 82 h 108"/>
                <a:gd name="T58" fmla="*/ 74 w 107"/>
                <a:gd name="T59" fmla="*/ 84 h 108"/>
                <a:gd name="T60" fmla="*/ 63 w 107"/>
                <a:gd name="T61" fmla="*/ 87 h 108"/>
                <a:gd name="T62" fmla="*/ 57 w 107"/>
                <a:gd name="T63" fmla="*/ 98 h 108"/>
                <a:gd name="T64" fmla="*/ 47 w 107"/>
                <a:gd name="T65" fmla="*/ 90 h 108"/>
                <a:gd name="T66" fmla="*/ 37 w 107"/>
                <a:gd name="T67" fmla="*/ 85 h 108"/>
                <a:gd name="T68" fmla="*/ 25 w 107"/>
                <a:gd name="T69" fmla="*/ 88 h 108"/>
                <a:gd name="T70" fmla="*/ 23 w 107"/>
                <a:gd name="T71" fmla="*/ 75 h 108"/>
                <a:gd name="T72" fmla="*/ 20 w 107"/>
                <a:gd name="T73" fmla="*/ 64 h 108"/>
                <a:gd name="T74" fmla="*/ 9 w 107"/>
                <a:gd name="T75" fmla="*/ 58 h 108"/>
                <a:gd name="T76" fmla="*/ 9 w 107"/>
                <a:gd name="T77" fmla="*/ 50 h 108"/>
                <a:gd name="T78" fmla="*/ 20 w 107"/>
                <a:gd name="T79" fmla="*/ 44 h 108"/>
                <a:gd name="T80" fmla="*/ 23 w 107"/>
                <a:gd name="T81" fmla="*/ 33 h 108"/>
                <a:gd name="T82" fmla="*/ 25 w 107"/>
                <a:gd name="T83" fmla="*/ 20 h 108"/>
                <a:gd name="T84" fmla="*/ 37 w 107"/>
                <a:gd name="T85" fmla="*/ 23 h 108"/>
                <a:gd name="T86" fmla="*/ 47 w 107"/>
                <a:gd name="T87" fmla="*/ 18 h 108"/>
                <a:gd name="T88" fmla="*/ 57 w 107"/>
                <a:gd name="T89" fmla="*/ 10 h 108"/>
                <a:gd name="T90" fmla="*/ 63 w 107"/>
                <a:gd name="T91" fmla="*/ 21 h 108"/>
                <a:gd name="T92" fmla="*/ 74 w 107"/>
                <a:gd name="T93" fmla="*/ 23 h 108"/>
                <a:gd name="T94" fmla="*/ 88 w 107"/>
                <a:gd name="T95" fmla="*/ 26 h 108"/>
                <a:gd name="T96" fmla="*/ 84 w 107"/>
                <a:gd name="T97" fmla="*/ 37 h 108"/>
                <a:gd name="T98" fmla="*/ 90 w 107"/>
                <a:gd name="T99" fmla="*/ 47 h 108"/>
                <a:gd name="T100" fmla="*/ 98 w 107"/>
                <a:gd name="T10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108">
                  <a:moveTo>
                    <a:pt x="106" y="46"/>
                  </a:moveTo>
                  <a:cubicBezTo>
                    <a:pt x="106" y="44"/>
                    <a:pt x="105" y="43"/>
                    <a:pt x="103" y="42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4" y="38"/>
                    <a:pt x="94" y="36"/>
                    <a:pt x="93" y="35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5"/>
                    <a:pt x="98" y="24"/>
                    <a:pt x="97" y="22"/>
                  </a:cubicBezTo>
                  <a:cubicBezTo>
                    <a:pt x="93" y="18"/>
                    <a:pt x="89" y="14"/>
                    <a:pt x="85" y="11"/>
                  </a:cubicBezTo>
                  <a:cubicBezTo>
                    <a:pt x="84" y="10"/>
                    <a:pt x="82" y="10"/>
                    <a:pt x="80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4"/>
                    <a:pt x="70" y="13"/>
                    <a:pt x="68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1"/>
                    <a:pt x="62" y="1"/>
                  </a:cubicBezTo>
                  <a:cubicBezTo>
                    <a:pt x="56" y="0"/>
                    <a:pt x="51" y="0"/>
                    <a:pt x="45" y="1"/>
                  </a:cubicBezTo>
                  <a:cubicBezTo>
                    <a:pt x="44" y="1"/>
                    <a:pt x="42" y="2"/>
                    <a:pt x="42" y="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7" y="13"/>
                    <a:pt x="36" y="14"/>
                    <a:pt x="34" y="1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3" y="10"/>
                    <a:pt x="22" y="11"/>
                  </a:cubicBezTo>
                  <a:cubicBezTo>
                    <a:pt x="17" y="14"/>
                    <a:pt x="13" y="18"/>
                    <a:pt x="10" y="22"/>
                  </a:cubicBezTo>
                  <a:cubicBezTo>
                    <a:pt x="9" y="24"/>
                    <a:pt x="9" y="25"/>
                    <a:pt x="10" y="2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6"/>
                    <a:pt x="12" y="38"/>
                    <a:pt x="12" y="39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3"/>
                    <a:pt x="1" y="44"/>
                    <a:pt x="0" y="46"/>
                  </a:cubicBezTo>
                  <a:cubicBezTo>
                    <a:pt x="0" y="49"/>
                    <a:pt x="0" y="51"/>
                    <a:pt x="0" y="54"/>
                  </a:cubicBezTo>
                  <a:cubicBezTo>
                    <a:pt x="0" y="56"/>
                    <a:pt x="0" y="59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0"/>
                    <a:pt x="13" y="72"/>
                    <a:pt x="14" y="7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2"/>
                    <a:pt x="9" y="84"/>
                    <a:pt x="10" y="86"/>
                  </a:cubicBezTo>
                  <a:cubicBezTo>
                    <a:pt x="13" y="90"/>
                    <a:pt x="17" y="94"/>
                    <a:pt x="22" y="97"/>
                  </a:cubicBezTo>
                  <a:cubicBezTo>
                    <a:pt x="23" y="98"/>
                    <a:pt x="25" y="98"/>
                    <a:pt x="26" y="9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6" y="94"/>
                    <a:pt x="37" y="95"/>
                    <a:pt x="39" y="95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4" y="107"/>
                    <a:pt x="45" y="107"/>
                  </a:cubicBezTo>
                  <a:cubicBezTo>
                    <a:pt x="48" y="107"/>
                    <a:pt x="51" y="108"/>
                    <a:pt x="53" y="108"/>
                  </a:cubicBezTo>
                  <a:cubicBezTo>
                    <a:pt x="56" y="108"/>
                    <a:pt x="59" y="107"/>
                    <a:pt x="62" y="107"/>
                  </a:cubicBezTo>
                  <a:cubicBezTo>
                    <a:pt x="63" y="107"/>
                    <a:pt x="65" y="106"/>
                    <a:pt x="65" y="104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70" y="95"/>
                    <a:pt x="71" y="94"/>
                    <a:pt x="72" y="94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2" y="98"/>
                    <a:pt x="84" y="98"/>
                    <a:pt x="85" y="97"/>
                  </a:cubicBezTo>
                  <a:cubicBezTo>
                    <a:pt x="89" y="94"/>
                    <a:pt x="93" y="90"/>
                    <a:pt x="97" y="86"/>
                  </a:cubicBezTo>
                  <a:cubicBezTo>
                    <a:pt x="98" y="84"/>
                    <a:pt x="98" y="82"/>
                    <a:pt x="97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2"/>
                    <a:pt x="94" y="70"/>
                    <a:pt x="95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5" y="65"/>
                    <a:pt x="106" y="64"/>
                    <a:pt x="106" y="62"/>
                  </a:cubicBezTo>
                  <a:cubicBezTo>
                    <a:pt x="107" y="59"/>
                    <a:pt x="107" y="56"/>
                    <a:pt x="107" y="54"/>
                  </a:cubicBezTo>
                  <a:cubicBezTo>
                    <a:pt x="107" y="51"/>
                    <a:pt x="107" y="49"/>
                    <a:pt x="106" y="46"/>
                  </a:cubicBezTo>
                  <a:close/>
                  <a:moveTo>
                    <a:pt x="98" y="58"/>
                  </a:moveTo>
                  <a:cubicBezTo>
                    <a:pt x="90" y="61"/>
                    <a:pt x="90" y="61"/>
                    <a:pt x="90" y="61"/>
                  </a:cubicBezTo>
                  <a:cubicBezTo>
                    <a:pt x="88" y="61"/>
                    <a:pt x="87" y="62"/>
                    <a:pt x="87" y="64"/>
                  </a:cubicBezTo>
                  <a:cubicBezTo>
                    <a:pt x="86" y="66"/>
                    <a:pt x="85" y="69"/>
                    <a:pt x="84" y="71"/>
                  </a:cubicBezTo>
                  <a:cubicBezTo>
                    <a:pt x="83" y="72"/>
                    <a:pt x="83" y="73"/>
                    <a:pt x="84" y="75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6" y="84"/>
                    <a:pt x="84" y="86"/>
                    <a:pt x="82" y="88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3" y="84"/>
                    <a:pt x="71" y="84"/>
                    <a:pt x="70" y="85"/>
                  </a:cubicBezTo>
                  <a:cubicBezTo>
                    <a:pt x="68" y="86"/>
                    <a:pt x="66" y="87"/>
                    <a:pt x="63" y="87"/>
                  </a:cubicBezTo>
                  <a:cubicBezTo>
                    <a:pt x="62" y="88"/>
                    <a:pt x="61" y="89"/>
                    <a:pt x="60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5" y="98"/>
                    <a:pt x="52" y="98"/>
                    <a:pt x="49" y="98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6" y="89"/>
                    <a:pt x="45" y="88"/>
                    <a:pt x="43" y="87"/>
                  </a:cubicBezTo>
                  <a:cubicBezTo>
                    <a:pt x="41" y="87"/>
                    <a:pt x="39" y="86"/>
                    <a:pt x="37" y="85"/>
                  </a:cubicBezTo>
                  <a:cubicBezTo>
                    <a:pt x="35" y="84"/>
                    <a:pt x="34" y="84"/>
                    <a:pt x="33" y="84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3" y="86"/>
                    <a:pt x="21" y="84"/>
                    <a:pt x="19" y="82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3" y="73"/>
                    <a:pt x="23" y="72"/>
                    <a:pt x="23" y="71"/>
                  </a:cubicBezTo>
                  <a:cubicBezTo>
                    <a:pt x="22" y="69"/>
                    <a:pt x="21" y="66"/>
                    <a:pt x="20" y="64"/>
                  </a:cubicBezTo>
                  <a:cubicBezTo>
                    <a:pt x="20" y="62"/>
                    <a:pt x="18" y="61"/>
                    <a:pt x="17" y="6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5"/>
                    <a:pt x="9" y="54"/>
                  </a:cubicBezTo>
                  <a:cubicBezTo>
                    <a:pt x="9" y="53"/>
                    <a:pt x="9" y="51"/>
                    <a:pt x="9" y="5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7"/>
                    <a:pt x="20" y="45"/>
                    <a:pt x="20" y="44"/>
                  </a:cubicBezTo>
                  <a:cubicBezTo>
                    <a:pt x="21" y="42"/>
                    <a:pt x="22" y="39"/>
                    <a:pt x="23" y="37"/>
                  </a:cubicBezTo>
                  <a:cubicBezTo>
                    <a:pt x="23" y="36"/>
                    <a:pt x="23" y="34"/>
                    <a:pt x="23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3" y="22"/>
                    <a:pt x="25" y="2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4"/>
                    <a:pt x="37" y="23"/>
                  </a:cubicBezTo>
                  <a:cubicBezTo>
                    <a:pt x="39" y="22"/>
                    <a:pt x="41" y="21"/>
                    <a:pt x="43" y="21"/>
                  </a:cubicBezTo>
                  <a:cubicBezTo>
                    <a:pt x="45" y="20"/>
                    <a:pt x="46" y="19"/>
                    <a:pt x="47" y="1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2" y="9"/>
                    <a:pt x="55" y="9"/>
                    <a:pt x="57" y="10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9"/>
                    <a:pt x="62" y="20"/>
                    <a:pt x="63" y="21"/>
                  </a:cubicBezTo>
                  <a:cubicBezTo>
                    <a:pt x="66" y="21"/>
                    <a:pt x="68" y="22"/>
                    <a:pt x="70" y="23"/>
                  </a:cubicBezTo>
                  <a:cubicBezTo>
                    <a:pt x="71" y="24"/>
                    <a:pt x="73" y="24"/>
                    <a:pt x="74" y="2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4" y="22"/>
                    <a:pt x="86" y="23"/>
                    <a:pt x="88" y="2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3" y="34"/>
                    <a:pt x="83" y="36"/>
                    <a:pt x="84" y="37"/>
                  </a:cubicBezTo>
                  <a:cubicBezTo>
                    <a:pt x="85" y="39"/>
                    <a:pt x="86" y="42"/>
                    <a:pt x="87" y="44"/>
                  </a:cubicBezTo>
                  <a:cubicBezTo>
                    <a:pt x="87" y="45"/>
                    <a:pt x="88" y="47"/>
                    <a:pt x="90" y="47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1"/>
                    <a:pt x="98" y="53"/>
                    <a:pt x="98" y="54"/>
                  </a:cubicBezTo>
                  <a:cubicBezTo>
                    <a:pt x="98" y="55"/>
                    <a:pt x="98" y="57"/>
                    <a:pt x="98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0" name="Freeform 24"/>
            <p:cNvSpPr>
              <a:spLocks noEditPoints="1"/>
            </p:cNvSpPr>
            <p:nvPr/>
          </p:nvSpPr>
          <p:spPr bwMode="auto">
            <a:xfrm>
              <a:off x="70" y="70"/>
              <a:ext cx="93" cy="92"/>
            </a:xfrm>
            <a:custGeom>
              <a:avLst/>
              <a:gdLst>
                <a:gd name="T0" fmla="*/ 21 w 43"/>
                <a:gd name="T1" fmla="*/ 0 h 42"/>
                <a:gd name="T2" fmla="*/ 0 w 43"/>
                <a:gd name="T3" fmla="*/ 21 h 42"/>
                <a:gd name="T4" fmla="*/ 21 w 43"/>
                <a:gd name="T5" fmla="*/ 42 h 42"/>
                <a:gd name="T6" fmla="*/ 43 w 43"/>
                <a:gd name="T7" fmla="*/ 21 h 42"/>
                <a:gd name="T8" fmla="*/ 21 w 43"/>
                <a:gd name="T9" fmla="*/ 0 h 42"/>
                <a:gd name="T10" fmla="*/ 21 w 43"/>
                <a:gd name="T11" fmla="*/ 33 h 42"/>
                <a:gd name="T12" fmla="*/ 9 w 43"/>
                <a:gd name="T13" fmla="*/ 21 h 42"/>
                <a:gd name="T14" fmla="*/ 21 w 43"/>
                <a:gd name="T15" fmla="*/ 9 h 42"/>
                <a:gd name="T16" fmla="*/ 33 w 43"/>
                <a:gd name="T17" fmla="*/ 21 h 42"/>
                <a:gd name="T18" fmla="*/ 21 w 43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21" name="Group 25"/>
          <p:cNvGrpSpPr/>
          <p:nvPr/>
        </p:nvGrpSpPr>
        <p:grpSpPr bwMode="auto">
          <a:xfrm>
            <a:off x="646113" y="3101975"/>
            <a:ext cx="215900" cy="222250"/>
            <a:chOff x="0" y="0"/>
            <a:chExt cx="232" cy="236"/>
          </a:xfrm>
        </p:grpSpPr>
        <p:sp>
          <p:nvSpPr>
            <p:cNvPr id="29722" name="Freeform 26"/>
            <p:cNvSpPr/>
            <p:nvPr/>
          </p:nvSpPr>
          <p:spPr bwMode="auto">
            <a:xfrm>
              <a:off x="0" y="0"/>
              <a:ext cx="232" cy="168"/>
            </a:xfrm>
            <a:custGeom>
              <a:avLst/>
              <a:gdLst>
                <a:gd name="T0" fmla="*/ 82 w 106"/>
                <a:gd name="T1" fmla="*/ 28 h 77"/>
                <a:gd name="T2" fmla="*/ 77 w 106"/>
                <a:gd name="T3" fmla="*/ 29 h 77"/>
                <a:gd name="T4" fmla="*/ 77 w 106"/>
                <a:gd name="T5" fmla="*/ 27 h 77"/>
                <a:gd name="T6" fmla="*/ 50 w 106"/>
                <a:gd name="T7" fmla="*/ 0 h 77"/>
                <a:gd name="T8" fmla="*/ 25 w 106"/>
                <a:gd name="T9" fmla="*/ 22 h 77"/>
                <a:gd name="T10" fmla="*/ 17 w 106"/>
                <a:gd name="T11" fmla="*/ 23 h 77"/>
                <a:gd name="T12" fmla="*/ 17 w 106"/>
                <a:gd name="T13" fmla="*/ 23 h 77"/>
                <a:gd name="T14" fmla="*/ 6 w 106"/>
                <a:gd name="T15" fmla="*/ 39 h 77"/>
                <a:gd name="T16" fmla="*/ 8 w 106"/>
                <a:gd name="T17" fmla="*/ 46 h 77"/>
                <a:gd name="T18" fmla="*/ 0 w 106"/>
                <a:gd name="T19" fmla="*/ 60 h 77"/>
                <a:gd name="T20" fmla="*/ 17 w 106"/>
                <a:gd name="T21" fmla="*/ 77 h 77"/>
                <a:gd name="T22" fmla="*/ 35 w 106"/>
                <a:gd name="T23" fmla="*/ 77 h 77"/>
                <a:gd name="T24" fmla="*/ 39 w 106"/>
                <a:gd name="T25" fmla="*/ 73 h 77"/>
                <a:gd name="T26" fmla="*/ 35 w 106"/>
                <a:gd name="T27" fmla="*/ 68 h 77"/>
                <a:gd name="T28" fmla="*/ 17 w 106"/>
                <a:gd name="T29" fmla="*/ 68 h 77"/>
                <a:gd name="T30" fmla="*/ 9 w 106"/>
                <a:gd name="T31" fmla="*/ 60 h 77"/>
                <a:gd name="T32" fmla="*/ 16 w 106"/>
                <a:gd name="T33" fmla="*/ 53 h 77"/>
                <a:gd name="T34" fmla="*/ 20 w 106"/>
                <a:gd name="T35" fmla="*/ 50 h 77"/>
                <a:gd name="T36" fmla="*/ 18 w 106"/>
                <a:gd name="T37" fmla="*/ 45 h 77"/>
                <a:gd name="T38" fmla="*/ 15 w 106"/>
                <a:gd name="T39" fmla="*/ 39 h 77"/>
                <a:gd name="T40" fmla="*/ 20 w 106"/>
                <a:gd name="T41" fmla="*/ 32 h 77"/>
                <a:gd name="T42" fmla="*/ 20 w 106"/>
                <a:gd name="T43" fmla="*/ 32 h 77"/>
                <a:gd name="T44" fmla="*/ 27 w 106"/>
                <a:gd name="T45" fmla="*/ 32 h 77"/>
                <a:gd name="T46" fmla="*/ 31 w 106"/>
                <a:gd name="T47" fmla="*/ 32 h 77"/>
                <a:gd name="T48" fmla="*/ 34 w 106"/>
                <a:gd name="T49" fmla="*/ 28 h 77"/>
                <a:gd name="T50" fmla="*/ 33 w 106"/>
                <a:gd name="T51" fmla="*/ 27 h 77"/>
                <a:gd name="T52" fmla="*/ 33 w 106"/>
                <a:gd name="T53" fmla="*/ 27 h 77"/>
                <a:gd name="T54" fmla="*/ 50 w 106"/>
                <a:gd name="T55" fmla="*/ 9 h 77"/>
                <a:gd name="T56" fmla="*/ 67 w 106"/>
                <a:gd name="T57" fmla="*/ 27 h 77"/>
                <a:gd name="T58" fmla="*/ 65 w 106"/>
                <a:gd name="T59" fmla="*/ 35 h 77"/>
                <a:gd name="T60" fmla="*/ 66 w 106"/>
                <a:gd name="T61" fmla="*/ 41 h 77"/>
                <a:gd name="T62" fmla="*/ 72 w 106"/>
                <a:gd name="T63" fmla="*/ 41 h 77"/>
                <a:gd name="T64" fmla="*/ 82 w 106"/>
                <a:gd name="T65" fmla="*/ 38 h 77"/>
                <a:gd name="T66" fmla="*/ 97 w 106"/>
                <a:gd name="T67" fmla="*/ 53 h 77"/>
                <a:gd name="T68" fmla="*/ 82 w 106"/>
                <a:gd name="T69" fmla="*/ 68 h 77"/>
                <a:gd name="T70" fmla="*/ 71 w 106"/>
                <a:gd name="T71" fmla="*/ 68 h 77"/>
                <a:gd name="T72" fmla="*/ 67 w 106"/>
                <a:gd name="T73" fmla="*/ 73 h 77"/>
                <a:gd name="T74" fmla="*/ 71 w 106"/>
                <a:gd name="T75" fmla="*/ 77 h 77"/>
                <a:gd name="T76" fmla="*/ 82 w 106"/>
                <a:gd name="T77" fmla="*/ 77 h 77"/>
                <a:gd name="T78" fmla="*/ 106 w 106"/>
                <a:gd name="T79" fmla="*/ 53 h 77"/>
                <a:gd name="T80" fmla="*/ 82 w 106"/>
                <a:gd name="T81" fmla="*/ 2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" h="77">
                  <a:moveTo>
                    <a:pt x="82" y="28"/>
                  </a:moveTo>
                  <a:cubicBezTo>
                    <a:pt x="80" y="28"/>
                    <a:pt x="78" y="29"/>
                    <a:pt x="77" y="29"/>
                  </a:cubicBezTo>
                  <a:cubicBezTo>
                    <a:pt x="77" y="28"/>
                    <a:pt x="77" y="27"/>
                    <a:pt x="77" y="27"/>
                  </a:cubicBezTo>
                  <a:cubicBezTo>
                    <a:pt x="77" y="12"/>
                    <a:pt x="65" y="0"/>
                    <a:pt x="50" y="0"/>
                  </a:cubicBezTo>
                  <a:cubicBezTo>
                    <a:pt x="37" y="0"/>
                    <a:pt x="27" y="10"/>
                    <a:pt x="25" y="22"/>
                  </a:cubicBezTo>
                  <a:cubicBezTo>
                    <a:pt x="22" y="22"/>
                    <a:pt x="19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0" y="26"/>
                    <a:pt x="6" y="32"/>
                    <a:pt x="6" y="39"/>
                  </a:cubicBezTo>
                  <a:cubicBezTo>
                    <a:pt x="6" y="41"/>
                    <a:pt x="7" y="44"/>
                    <a:pt x="8" y="46"/>
                  </a:cubicBezTo>
                  <a:cubicBezTo>
                    <a:pt x="3" y="49"/>
                    <a:pt x="0" y="55"/>
                    <a:pt x="0" y="60"/>
                  </a:cubicBezTo>
                  <a:cubicBezTo>
                    <a:pt x="0" y="70"/>
                    <a:pt x="8" y="77"/>
                    <a:pt x="17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7"/>
                    <a:pt x="39" y="75"/>
                    <a:pt x="39" y="73"/>
                  </a:cubicBezTo>
                  <a:cubicBezTo>
                    <a:pt x="39" y="70"/>
                    <a:pt x="37" y="68"/>
                    <a:pt x="35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3" y="68"/>
                    <a:pt x="9" y="65"/>
                    <a:pt x="9" y="60"/>
                  </a:cubicBezTo>
                  <a:cubicBezTo>
                    <a:pt x="9" y="57"/>
                    <a:pt x="12" y="53"/>
                    <a:pt x="16" y="53"/>
                  </a:cubicBezTo>
                  <a:cubicBezTo>
                    <a:pt x="18" y="53"/>
                    <a:pt x="19" y="51"/>
                    <a:pt x="20" y="50"/>
                  </a:cubicBezTo>
                  <a:cubicBezTo>
                    <a:pt x="20" y="48"/>
                    <a:pt x="20" y="46"/>
                    <a:pt x="18" y="45"/>
                  </a:cubicBezTo>
                  <a:cubicBezTo>
                    <a:pt x="16" y="43"/>
                    <a:pt x="15" y="41"/>
                    <a:pt x="15" y="39"/>
                  </a:cubicBezTo>
                  <a:cubicBezTo>
                    <a:pt x="15" y="36"/>
                    <a:pt x="17" y="33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1"/>
                    <a:pt x="25" y="31"/>
                    <a:pt x="27" y="32"/>
                  </a:cubicBezTo>
                  <a:cubicBezTo>
                    <a:pt x="28" y="33"/>
                    <a:pt x="30" y="33"/>
                    <a:pt x="31" y="32"/>
                  </a:cubicBezTo>
                  <a:cubicBezTo>
                    <a:pt x="33" y="31"/>
                    <a:pt x="34" y="30"/>
                    <a:pt x="34" y="28"/>
                  </a:cubicBezTo>
                  <a:cubicBezTo>
                    <a:pt x="33" y="28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17"/>
                    <a:pt x="41" y="9"/>
                    <a:pt x="50" y="9"/>
                  </a:cubicBezTo>
                  <a:cubicBezTo>
                    <a:pt x="60" y="9"/>
                    <a:pt x="67" y="17"/>
                    <a:pt x="67" y="27"/>
                  </a:cubicBezTo>
                  <a:cubicBezTo>
                    <a:pt x="67" y="30"/>
                    <a:pt x="67" y="33"/>
                    <a:pt x="65" y="35"/>
                  </a:cubicBezTo>
                  <a:cubicBezTo>
                    <a:pt x="64" y="37"/>
                    <a:pt x="64" y="40"/>
                    <a:pt x="66" y="41"/>
                  </a:cubicBezTo>
                  <a:cubicBezTo>
                    <a:pt x="68" y="43"/>
                    <a:pt x="70" y="43"/>
                    <a:pt x="72" y="41"/>
                  </a:cubicBezTo>
                  <a:cubicBezTo>
                    <a:pt x="74" y="40"/>
                    <a:pt x="77" y="38"/>
                    <a:pt x="82" y="38"/>
                  </a:cubicBezTo>
                  <a:cubicBezTo>
                    <a:pt x="90" y="38"/>
                    <a:pt x="97" y="44"/>
                    <a:pt x="97" y="53"/>
                  </a:cubicBezTo>
                  <a:cubicBezTo>
                    <a:pt x="97" y="61"/>
                    <a:pt x="90" y="68"/>
                    <a:pt x="82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9" y="68"/>
                    <a:pt x="67" y="70"/>
                    <a:pt x="67" y="73"/>
                  </a:cubicBezTo>
                  <a:cubicBezTo>
                    <a:pt x="67" y="75"/>
                    <a:pt x="69" y="77"/>
                    <a:pt x="71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95" y="77"/>
                    <a:pt x="106" y="66"/>
                    <a:pt x="106" y="53"/>
                  </a:cubicBezTo>
                  <a:cubicBezTo>
                    <a:pt x="106" y="39"/>
                    <a:pt x="95" y="28"/>
                    <a:pt x="8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3" name="Freeform 27"/>
            <p:cNvSpPr/>
            <p:nvPr/>
          </p:nvSpPr>
          <p:spPr bwMode="auto">
            <a:xfrm>
              <a:off x="70" y="94"/>
              <a:ext cx="92" cy="142"/>
            </a:xfrm>
            <a:custGeom>
              <a:avLst/>
              <a:gdLst>
                <a:gd name="T0" fmla="*/ 33 w 42"/>
                <a:gd name="T1" fmla="*/ 41 h 65"/>
                <a:gd name="T2" fmla="*/ 26 w 42"/>
                <a:gd name="T3" fmla="*/ 49 h 65"/>
                <a:gd name="T4" fmla="*/ 26 w 42"/>
                <a:gd name="T5" fmla="*/ 5 h 65"/>
                <a:gd name="T6" fmla="*/ 21 w 42"/>
                <a:gd name="T7" fmla="*/ 0 h 65"/>
                <a:gd name="T8" fmla="*/ 16 w 42"/>
                <a:gd name="T9" fmla="*/ 5 h 65"/>
                <a:gd name="T10" fmla="*/ 16 w 42"/>
                <a:gd name="T11" fmla="*/ 49 h 65"/>
                <a:gd name="T12" fmla="*/ 9 w 42"/>
                <a:gd name="T13" fmla="*/ 41 h 65"/>
                <a:gd name="T14" fmla="*/ 2 w 42"/>
                <a:gd name="T15" fmla="*/ 41 h 65"/>
                <a:gd name="T16" fmla="*/ 2 w 42"/>
                <a:gd name="T17" fmla="*/ 48 h 65"/>
                <a:gd name="T18" fmla="*/ 18 w 42"/>
                <a:gd name="T19" fmla="*/ 63 h 65"/>
                <a:gd name="T20" fmla="*/ 21 w 42"/>
                <a:gd name="T21" fmla="*/ 65 h 65"/>
                <a:gd name="T22" fmla="*/ 24 w 42"/>
                <a:gd name="T23" fmla="*/ 63 h 65"/>
                <a:gd name="T24" fmla="*/ 40 w 42"/>
                <a:gd name="T25" fmla="*/ 48 h 65"/>
                <a:gd name="T26" fmla="*/ 40 w 42"/>
                <a:gd name="T27" fmla="*/ 41 h 65"/>
                <a:gd name="T28" fmla="*/ 33 w 42"/>
                <a:gd name="T29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65">
                  <a:moveTo>
                    <a:pt x="33" y="41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3"/>
                    <a:pt x="24" y="0"/>
                    <a:pt x="21" y="0"/>
                  </a:cubicBezTo>
                  <a:cubicBezTo>
                    <a:pt x="18" y="0"/>
                    <a:pt x="16" y="3"/>
                    <a:pt x="16" y="5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7" y="39"/>
                    <a:pt x="4" y="39"/>
                    <a:pt x="2" y="41"/>
                  </a:cubicBezTo>
                  <a:cubicBezTo>
                    <a:pt x="0" y="43"/>
                    <a:pt x="0" y="46"/>
                    <a:pt x="2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9" y="64"/>
                    <a:pt x="20" y="65"/>
                    <a:pt x="21" y="65"/>
                  </a:cubicBezTo>
                  <a:cubicBezTo>
                    <a:pt x="22" y="65"/>
                    <a:pt x="23" y="64"/>
                    <a:pt x="24" y="63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2" y="46"/>
                    <a:pt x="42" y="43"/>
                    <a:pt x="40" y="41"/>
                  </a:cubicBezTo>
                  <a:cubicBezTo>
                    <a:pt x="38" y="39"/>
                    <a:pt x="35" y="39"/>
                    <a:pt x="3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24" name="Group 28"/>
          <p:cNvGrpSpPr/>
          <p:nvPr/>
        </p:nvGrpSpPr>
        <p:grpSpPr bwMode="auto">
          <a:xfrm>
            <a:off x="641350" y="2452688"/>
            <a:ext cx="222250" cy="187325"/>
            <a:chOff x="0" y="0"/>
            <a:chExt cx="235" cy="200"/>
          </a:xfrm>
        </p:grpSpPr>
        <p:sp>
          <p:nvSpPr>
            <p:cNvPr id="29725" name="Freeform 29"/>
            <p:cNvSpPr>
              <a:spLocks noEditPoints="1"/>
            </p:cNvSpPr>
            <p:nvPr/>
          </p:nvSpPr>
          <p:spPr bwMode="auto">
            <a:xfrm>
              <a:off x="0" y="0"/>
              <a:ext cx="235" cy="200"/>
            </a:xfrm>
            <a:custGeom>
              <a:avLst/>
              <a:gdLst>
                <a:gd name="T0" fmla="*/ 94 w 108"/>
                <a:gd name="T1" fmla="*/ 15 h 92"/>
                <a:gd name="T2" fmla="*/ 77 w 108"/>
                <a:gd name="T3" fmla="*/ 15 h 92"/>
                <a:gd name="T4" fmla="*/ 77 w 108"/>
                <a:gd name="T5" fmla="*/ 14 h 92"/>
                <a:gd name="T6" fmla="*/ 77 w 108"/>
                <a:gd name="T7" fmla="*/ 11 h 92"/>
                <a:gd name="T8" fmla="*/ 66 w 108"/>
                <a:gd name="T9" fmla="*/ 0 h 92"/>
                <a:gd name="T10" fmla="*/ 54 w 108"/>
                <a:gd name="T11" fmla="*/ 0 h 92"/>
                <a:gd name="T12" fmla="*/ 43 w 108"/>
                <a:gd name="T13" fmla="*/ 11 h 92"/>
                <a:gd name="T14" fmla="*/ 43 w 108"/>
                <a:gd name="T15" fmla="*/ 15 h 92"/>
                <a:gd name="T16" fmla="*/ 14 w 108"/>
                <a:gd name="T17" fmla="*/ 15 h 92"/>
                <a:gd name="T18" fmla="*/ 0 w 108"/>
                <a:gd name="T19" fmla="*/ 29 h 92"/>
                <a:gd name="T20" fmla="*/ 0 w 108"/>
                <a:gd name="T21" fmla="*/ 78 h 92"/>
                <a:gd name="T22" fmla="*/ 14 w 108"/>
                <a:gd name="T23" fmla="*/ 92 h 92"/>
                <a:gd name="T24" fmla="*/ 94 w 108"/>
                <a:gd name="T25" fmla="*/ 92 h 92"/>
                <a:gd name="T26" fmla="*/ 108 w 108"/>
                <a:gd name="T27" fmla="*/ 78 h 92"/>
                <a:gd name="T28" fmla="*/ 108 w 108"/>
                <a:gd name="T29" fmla="*/ 29 h 92"/>
                <a:gd name="T30" fmla="*/ 94 w 108"/>
                <a:gd name="T31" fmla="*/ 15 h 92"/>
                <a:gd name="T32" fmla="*/ 10 w 108"/>
                <a:gd name="T33" fmla="*/ 78 h 92"/>
                <a:gd name="T34" fmla="*/ 10 w 108"/>
                <a:gd name="T35" fmla="*/ 29 h 92"/>
                <a:gd name="T36" fmla="*/ 14 w 108"/>
                <a:gd name="T37" fmla="*/ 24 h 92"/>
                <a:gd name="T38" fmla="*/ 26 w 108"/>
                <a:gd name="T39" fmla="*/ 24 h 92"/>
                <a:gd name="T40" fmla="*/ 26 w 108"/>
                <a:gd name="T41" fmla="*/ 83 h 92"/>
                <a:gd name="T42" fmla="*/ 14 w 108"/>
                <a:gd name="T43" fmla="*/ 83 h 92"/>
                <a:gd name="T44" fmla="*/ 10 w 108"/>
                <a:gd name="T45" fmla="*/ 78 h 92"/>
                <a:gd name="T46" fmla="*/ 99 w 108"/>
                <a:gd name="T47" fmla="*/ 78 h 92"/>
                <a:gd name="T48" fmla="*/ 94 w 108"/>
                <a:gd name="T49" fmla="*/ 83 h 92"/>
                <a:gd name="T50" fmla="*/ 35 w 108"/>
                <a:gd name="T51" fmla="*/ 83 h 92"/>
                <a:gd name="T52" fmla="*/ 35 w 108"/>
                <a:gd name="T53" fmla="*/ 24 h 92"/>
                <a:gd name="T54" fmla="*/ 43 w 108"/>
                <a:gd name="T55" fmla="*/ 24 h 92"/>
                <a:gd name="T56" fmla="*/ 77 w 108"/>
                <a:gd name="T57" fmla="*/ 24 h 92"/>
                <a:gd name="T58" fmla="*/ 94 w 108"/>
                <a:gd name="T59" fmla="*/ 24 h 92"/>
                <a:gd name="T60" fmla="*/ 99 w 108"/>
                <a:gd name="T61" fmla="*/ 29 h 92"/>
                <a:gd name="T62" fmla="*/ 99 w 108"/>
                <a:gd name="T63" fmla="*/ 7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92">
                  <a:moveTo>
                    <a:pt x="94" y="15"/>
                  </a:moveTo>
                  <a:cubicBezTo>
                    <a:pt x="77" y="15"/>
                    <a:pt x="77" y="15"/>
                    <a:pt x="77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5"/>
                    <a:pt x="72" y="0"/>
                    <a:pt x="6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3" y="5"/>
                    <a:pt x="43" y="1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7" y="15"/>
                    <a:pt x="0" y="21"/>
                    <a:pt x="0" y="2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6"/>
                    <a:pt x="6" y="92"/>
                    <a:pt x="14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101" y="92"/>
                    <a:pt x="108" y="86"/>
                    <a:pt x="108" y="78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1"/>
                    <a:pt x="101" y="15"/>
                    <a:pt x="94" y="15"/>
                  </a:cubicBezTo>
                  <a:close/>
                  <a:moveTo>
                    <a:pt x="10" y="78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7"/>
                    <a:pt x="12" y="24"/>
                    <a:pt x="14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83"/>
                    <a:pt x="10" y="80"/>
                    <a:pt x="10" y="78"/>
                  </a:cubicBezTo>
                  <a:close/>
                  <a:moveTo>
                    <a:pt x="99" y="78"/>
                  </a:moveTo>
                  <a:cubicBezTo>
                    <a:pt x="99" y="80"/>
                    <a:pt x="96" y="83"/>
                    <a:pt x="94" y="8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6" y="24"/>
                    <a:pt x="99" y="27"/>
                    <a:pt x="99" y="29"/>
                  </a:cubicBezTo>
                  <a:lnTo>
                    <a:pt x="9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6" name="Freeform 30"/>
            <p:cNvSpPr>
              <a:spLocks noEditPoints="1"/>
            </p:cNvSpPr>
            <p:nvPr/>
          </p:nvSpPr>
          <p:spPr bwMode="auto">
            <a:xfrm>
              <a:off x="93" y="83"/>
              <a:ext cx="74" cy="74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25 h 34"/>
                <a:gd name="T12" fmla="*/ 9 w 34"/>
                <a:gd name="T13" fmla="*/ 17 h 34"/>
                <a:gd name="T14" fmla="*/ 17 w 34"/>
                <a:gd name="T15" fmla="*/ 10 h 34"/>
                <a:gd name="T16" fmla="*/ 25 w 34"/>
                <a:gd name="T17" fmla="*/ 17 h 34"/>
                <a:gd name="T18" fmla="*/ 17 w 34"/>
                <a:gd name="T1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  <a:moveTo>
                    <a:pt x="17" y="25"/>
                  </a:moveTo>
                  <a:cubicBezTo>
                    <a:pt x="13" y="25"/>
                    <a:pt x="9" y="21"/>
                    <a:pt x="9" y="17"/>
                  </a:cubicBezTo>
                  <a:cubicBezTo>
                    <a:pt x="9" y="13"/>
                    <a:pt x="13" y="10"/>
                    <a:pt x="17" y="10"/>
                  </a:cubicBezTo>
                  <a:cubicBezTo>
                    <a:pt x="21" y="10"/>
                    <a:pt x="25" y="13"/>
                    <a:pt x="25" y="17"/>
                  </a:cubicBezTo>
                  <a:cubicBezTo>
                    <a:pt x="25" y="21"/>
                    <a:pt x="21" y="25"/>
                    <a:pt x="17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31" name="Rectangle 35"/>
          <p:cNvSpPr>
            <a:spLocks noChangeArrowheads="1"/>
          </p:cNvSpPr>
          <p:nvPr/>
        </p:nvSpPr>
        <p:spPr bwMode="auto">
          <a:xfrm>
            <a:off x="1116013" y="1695450"/>
            <a:ext cx="18002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ANALYSIS</a:t>
            </a:r>
            <a:endParaRPr lang="zh-CN" altLang="en-US" sz="800" b="1" dirty="0">
              <a:solidFill>
                <a:srgbClr val="C09CC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9732" name="Rectangle 36"/>
          <p:cNvSpPr>
            <a:spLocks noChangeArrowheads="1"/>
          </p:cNvSpPr>
          <p:nvPr/>
        </p:nvSpPr>
        <p:spPr bwMode="auto">
          <a:xfrm>
            <a:off x="1116013" y="2332038"/>
            <a:ext cx="180022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INFOGRAPHIC</a:t>
            </a:r>
            <a:endParaRPr lang="zh-CN" altLang="en-US" sz="800" b="1" dirty="0">
              <a:solidFill>
                <a:srgbClr val="594D7B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9733" name="Rectangle 37"/>
          <p:cNvSpPr>
            <a:spLocks noChangeArrowheads="1"/>
          </p:cNvSpPr>
          <p:nvPr/>
        </p:nvSpPr>
        <p:spPr bwMode="auto">
          <a:xfrm>
            <a:off x="1116013" y="2984500"/>
            <a:ext cx="180022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RESEARCH</a:t>
            </a:r>
            <a:endParaRPr lang="zh-CN" altLang="en-US" sz="800" b="1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9734" name="Rectangle 38"/>
          <p:cNvSpPr>
            <a:spLocks noChangeArrowheads="1"/>
          </p:cNvSpPr>
          <p:nvPr/>
        </p:nvSpPr>
        <p:spPr bwMode="auto">
          <a:xfrm>
            <a:off x="1116013" y="3673475"/>
            <a:ext cx="180022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POWERFUL</a:t>
            </a:r>
            <a:endParaRPr lang="zh-CN" altLang="en-US" sz="800" b="1" dirty="0">
              <a:solidFill>
                <a:srgbClr val="9DD53E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7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  <a:endParaRPr lang="en-US" altLang="zh-CN" sz="1400" b="1" dirty="0">
              <a:solidFill>
                <a:srgbClr val="9DD53E"/>
              </a:solidFill>
            </a:endParaRPr>
          </a:p>
        </p:txBody>
      </p:sp>
      <p:sp>
        <p:nvSpPr>
          <p:cNvPr id="38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0" name="组合 39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2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393694" y="1809483"/>
            <a:ext cx="41960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CN" altLang="en-US" sz="32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敬请各位老师批评指正</a:t>
            </a:r>
            <a:endParaRPr lang="zh-CN" altLang="en-US" sz="32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393694" y="2385745"/>
            <a:ext cx="4066738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</a:rPr>
              <a:t>THANK YOU FOR WATCHING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98" name="Rectangle 150"/>
          <p:cNvSpPr>
            <a:spLocks noChangeArrowheads="1"/>
          </p:cNvSpPr>
          <p:nvPr/>
        </p:nvSpPr>
        <p:spPr bwMode="auto">
          <a:xfrm>
            <a:off x="4391974" y="2657413"/>
            <a:ext cx="37444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4390387" y="3146239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92" name="Group 244"/>
          <p:cNvGrpSpPr/>
          <p:nvPr/>
        </p:nvGrpSpPr>
        <p:grpSpPr bwMode="auto">
          <a:xfrm>
            <a:off x="5990587" y="3138301"/>
            <a:ext cx="158750" cy="158750"/>
            <a:chOff x="4248" y="3024"/>
            <a:chExt cx="600" cy="599"/>
          </a:xfrm>
        </p:grpSpPr>
        <p:sp>
          <p:nvSpPr>
            <p:cNvPr id="2285" name="Oval 237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1" name="Group 243"/>
            <p:cNvGrpSpPr/>
            <p:nvPr/>
          </p:nvGrpSpPr>
          <p:grpSpPr bwMode="auto">
            <a:xfrm>
              <a:off x="4441" y="3151"/>
              <a:ext cx="215" cy="345"/>
              <a:chOff x="4441" y="3151"/>
              <a:chExt cx="215" cy="345"/>
            </a:xfrm>
          </p:grpSpPr>
          <p:sp>
            <p:nvSpPr>
              <p:cNvPr id="2288" name="Freeform 240"/>
              <p:cNvSpPr>
                <a:spLocks noEditPoints="1"/>
              </p:cNvSpPr>
              <p:nvPr/>
            </p:nvSpPr>
            <p:spPr bwMode="auto">
              <a:xfrm>
                <a:off x="4474" y="3151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9" name="Freeform 241"/>
              <p:cNvSpPr/>
              <p:nvPr/>
            </p:nvSpPr>
            <p:spPr bwMode="auto">
              <a:xfrm>
                <a:off x="4441" y="3274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4552312" y="3100201"/>
            <a:ext cx="1138555" cy="25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指导老师：</a:t>
            </a:r>
            <a:r>
              <a:rPr lang="en-US" altLang="zh-CN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xxxxx</a:t>
            </a:r>
            <a:endParaRPr lang="en-US" altLang="zh-CN" sz="100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5" name="Text Box 247"/>
          <p:cNvSpPr txBox="1">
            <a:spLocks noChangeArrowheads="1"/>
          </p:cNvSpPr>
          <p:nvPr/>
        </p:nvSpPr>
        <p:spPr bwMode="auto">
          <a:xfrm>
            <a:off x="6152512" y="3100201"/>
            <a:ext cx="1139825" cy="25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答辩人：</a:t>
            </a:r>
            <a:r>
              <a:rPr lang="en-US" altLang="zh-CN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xxxxxxx</a:t>
            </a:r>
            <a:endParaRPr lang="en-US" altLang="zh-CN" sz="100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Oval 140"/>
          <p:cNvSpPr>
            <a:spLocks noChangeArrowheads="1"/>
          </p:cNvSpPr>
          <p:nvPr/>
        </p:nvSpPr>
        <p:spPr bwMode="auto">
          <a:xfrm>
            <a:off x="1139825" y="1447800"/>
            <a:ext cx="466725" cy="4699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261" name="Group 141"/>
          <p:cNvGrpSpPr/>
          <p:nvPr/>
        </p:nvGrpSpPr>
        <p:grpSpPr bwMode="auto">
          <a:xfrm>
            <a:off x="1281113" y="1560513"/>
            <a:ext cx="190500" cy="242887"/>
            <a:chOff x="0" y="0"/>
            <a:chExt cx="120" cy="153"/>
          </a:xfrm>
        </p:grpSpPr>
        <p:sp>
          <p:nvSpPr>
            <p:cNvPr id="5262" name="Freeform 142"/>
            <p:cNvSpPr>
              <a:spLocks noEditPoints="1"/>
            </p:cNvSpPr>
            <p:nvPr/>
          </p:nvSpPr>
          <p:spPr bwMode="auto">
            <a:xfrm>
              <a:off x="0" y="0"/>
              <a:ext cx="116" cy="116"/>
            </a:xfrm>
            <a:custGeom>
              <a:avLst/>
              <a:gdLst>
                <a:gd name="T0" fmla="*/ 10 w 66"/>
                <a:gd name="T1" fmla="*/ 57 h 66"/>
                <a:gd name="T2" fmla="*/ 9 w 66"/>
                <a:gd name="T3" fmla="*/ 64 h 66"/>
                <a:gd name="T4" fmla="*/ 7 w 66"/>
                <a:gd name="T5" fmla="*/ 57 h 66"/>
                <a:gd name="T6" fmla="*/ 12 w 66"/>
                <a:gd name="T7" fmla="*/ 52 h 66"/>
                <a:gd name="T8" fmla="*/ 53 w 66"/>
                <a:gd name="T9" fmla="*/ 12 h 66"/>
                <a:gd name="T10" fmla="*/ 57 w 66"/>
                <a:gd name="T11" fmla="*/ 2 h 66"/>
                <a:gd name="T12" fmla="*/ 59 w 66"/>
                <a:gd name="T13" fmla="*/ 10 h 66"/>
                <a:gd name="T14" fmla="*/ 57 w 66"/>
                <a:gd name="T15" fmla="*/ 12 h 66"/>
                <a:gd name="T16" fmla="*/ 56 w 66"/>
                <a:gd name="T17" fmla="*/ 13 h 66"/>
                <a:gd name="T18" fmla="*/ 54 w 66"/>
                <a:gd name="T19" fmla="*/ 14 h 66"/>
                <a:gd name="T20" fmla="*/ 56 w 66"/>
                <a:gd name="T21" fmla="*/ 21 h 66"/>
                <a:gd name="T22" fmla="*/ 53 w 66"/>
                <a:gd name="T23" fmla="*/ 16 h 66"/>
                <a:gd name="T24" fmla="*/ 43 w 66"/>
                <a:gd name="T25" fmla="*/ 25 h 66"/>
                <a:gd name="T26" fmla="*/ 46 w 66"/>
                <a:gd name="T27" fmla="*/ 31 h 66"/>
                <a:gd name="T28" fmla="*/ 35 w 66"/>
                <a:gd name="T29" fmla="*/ 33 h 66"/>
                <a:gd name="T30" fmla="*/ 38 w 66"/>
                <a:gd name="T31" fmla="*/ 39 h 66"/>
                <a:gd name="T32" fmla="*/ 27 w 66"/>
                <a:gd name="T33" fmla="*/ 41 h 66"/>
                <a:gd name="T34" fmla="*/ 29 w 66"/>
                <a:gd name="T35" fmla="*/ 48 h 66"/>
                <a:gd name="T36" fmla="*/ 16 w 66"/>
                <a:gd name="T37" fmla="*/ 52 h 66"/>
                <a:gd name="T38" fmla="*/ 21 w 66"/>
                <a:gd name="T39" fmla="*/ 56 h 66"/>
                <a:gd name="T40" fmla="*/ 14 w 66"/>
                <a:gd name="T41" fmla="*/ 54 h 66"/>
                <a:gd name="T42" fmla="*/ 13 w 66"/>
                <a:gd name="T43" fmla="*/ 55 h 66"/>
                <a:gd name="T44" fmla="*/ 16 w 66"/>
                <a:gd name="T45" fmla="*/ 61 h 66"/>
                <a:gd name="T46" fmla="*/ 32 w 66"/>
                <a:gd name="T47" fmla="*/ 17 h 66"/>
                <a:gd name="T48" fmla="*/ 25 w 66"/>
                <a:gd name="T49" fmla="*/ 24 h 66"/>
                <a:gd name="T50" fmla="*/ 39 w 66"/>
                <a:gd name="T51" fmla="*/ 26 h 66"/>
                <a:gd name="T52" fmla="*/ 29 w 66"/>
                <a:gd name="T53" fmla="*/ 8 h 66"/>
                <a:gd name="T54" fmla="*/ 16 w 66"/>
                <a:gd name="T55" fmla="*/ 15 h 66"/>
                <a:gd name="T56" fmla="*/ 31 w 66"/>
                <a:gd name="T57" fmla="*/ 16 h 66"/>
                <a:gd name="T58" fmla="*/ 33 w 66"/>
                <a:gd name="T59" fmla="*/ 13 h 66"/>
                <a:gd name="T60" fmla="*/ 45 w 66"/>
                <a:gd name="T61" fmla="*/ 10 h 66"/>
                <a:gd name="T62" fmla="*/ 35 w 66"/>
                <a:gd name="T63" fmla="*/ 17 h 66"/>
                <a:gd name="T64" fmla="*/ 50 w 66"/>
                <a:gd name="T65" fmla="*/ 15 h 66"/>
                <a:gd name="T66" fmla="*/ 36 w 66"/>
                <a:gd name="T67" fmla="*/ 15 h 66"/>
                <a:gd name="T68" fmla="*/ 14 w 66"/>
                <a:gd name="T69" fmla="*/ 32 h 66"/>
                <a:gd name="T70" fmla="*/ 21 w 66"/>
                <a:gd name="T71" fmla="*/ 23 h 66"/>
                <a:gd name="T72" fmla="*/ 7 w 66"/>
                <a:gd name="T73" fmla="*/ 28 h 66"/>
                <a:gd name="T74" fmla="*/ 10 w 66"/>
                <a:gd name="T75" fmla="*/ 46 h 66"/>
                <a:gd name="T76" fmla="*/ 13 w 66"/>
                <a:gd name="T77" fmla="*/ 34 h 66"/>
                <a:gd name="T78" fmla="*/ 17 w 66"/>
                <a:gd name="T79" fmla="*/ 34 h 66"/>
                <a:gd name="T80" fmla="*/ 31 w 66"/>
                <a:gd name="T81" fmla="*/ 34 h 66"/>
                <a:gd name="T82" fmla="*/ 22 w 66"/>
                <a:gd name="T83" fmla="*/ 25 h 66"/>
                <a:gd name="T84" fmla="*/ 23 w 66"/>
                <a:gd name="T85" fmla="*/ 41 h 66"/>
                <a:gd name="T86" fmla="*/ 13 w 66"/>
                <a:gd name="T87" fmla="*/ 50 h 66"/>
                <a:gd name="T88" fmla="*/ 23 w 66"/>
                <a:gd name="T89" fmla="*/ 4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" h="66">
                  <a:moveTo>
                    <a:pt x="16" y="61"/>
                  </a:moveTo>
                  <a:cubicBezTo>
                    <a:pt x="14" y="60"/>
                    <a:pt x="13" y="59"/>
                    <a:pt x="11" y="57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9" y="58"/>
                    <a:pt x="9" y="59"/>
                    <a:pt x="9" y="59"/>
                  </a:cubicBezTo>
                  <a:cubicBezTo>
                    <a:pt x="10" y="61"/>
                    <a:pt x="10" y="63"/>
                    <a:pt x="9" y="64"/>
                  </a:cubicBezTo>
                  <a:cubicBezTo>
                    <a:pt x="7" y="66"/>
                    <a:pt x="4" y="66"/>
                    <a:pt x="2" y="64"/>
                  </a:cubicBezTo>
                  <a:cubicBezTo>
                    <a:pt x="0" y="63"/>
                    <a:pt x="0" y="60"/>
                    <a:pt x="2" y="58"/>
                  </a:cubicBezTo>
                  <a:cubicBezTo>
                    <a:pt x="3" y="56"/>
                    <a:pt x="6" y="56"/>
                    <a:pt x="7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12" y="53"/>
                    <a:pt x="12" y="52"/>
                    <a:pt x="12" y="52"/>
                  </a:cubicBezTo>
                  <a:cubicBezTo>
                    <a:pt x="2" y="41"/>
                    <a:pt x="2" y="24"/>
                    <a:pt x="13" y="13"/>
                  </a:cubicBezTo>
                  <a:cubicBezTo>
                    <a:pt x="24" y="2"/>
                    <a:pt x="41" y="3"/>
                    <a:pt x="52" y="12"/>
                  </a:cubicBezTo>
                  <a:cubicBezTo>
                    <a:pt x="52" y="12"/>
                    <a:pt x="53" y="12"/>
                    <a:pt x="53" y="12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6" y="4"/>
                    <a:pt x="57" y="2"/>
                  </a:cubicBezTo>
                  <a:cubicBezTo>
                    <a:pt x="59" y="0"/>
                    <a:pt x="62" y="0"/>
                    <a:pt x="64" y="2"/>
                  </a:cubicBezTo>
                  <a:cubicBezTo>
                    <a:pt x="66" y="4"/>
                    <a:pt x="66" y="7"/>
                    <a:pt x="64" y="9"/>
                  </a:cubicBezTo>
                  <a:cubicBezTo>
                    <a:pt x="63" y="10"/>
                    <a:pt x="60" y="11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2"/>
                  </a:cubicBezTo>
                  <a:cubicBezTo>
                    <a:pt x="58" y="13"/>
                    <a:pt x="60" y="15"/>
                    <a:pt x="61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16"/>
                    <a:pt x="57" y="15"/>
                    <a:pt x="56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4" y="14"/>
                    <a:pt x="54" y="15"/>
                  </a:cubicBezTo>
                  <a:cubicBezTo>
                    <a:pt x="55" y="16"/>
                    <a:pt x="57" y="18"/>
                    <a:pt x="57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4" y="21"/>
                    <a:pt x="54" y="18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5" y="28"/>
                    <a:pt x="47" y="2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0"/>
                    <a:pt x="43" y="29"/>
                    <a:pt x="42" y="27"/>
                  </a:cubicBezTo>
                  <a:cubicBezTo>
                    <a:pt x="41" y="27"/>
                    <a:pt x="41" y="27"/>
                    <a:pt x="40" y="2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2" y="3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ubicBezTo>
                    <a:pt x="28" y="43"/>
                    <a:pt x="30" y="45"/>
                    <a:pt x="31" y="4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6"/>
                    <a:pt x="27" y="45"/>
                    <a:pt x="26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8" y="54"/>
                    <a:pt x="21" y="54"/>
                    <a:pt x="23" y="54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7"/>
                    <a:pt x="16" y="56"/>
                    <a:pt x="14" y="54"/>
                  </a:cubicBezTo>
                  <a:cubicBezTo>
                    <a:pt x="14" y="54"/>
                    <a:pt x="14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7"/>
                    <a:pt x="16" y="58"/>
                    <a:pt x="17" y="59"/>
                  </a:cubicBezTo>
                  <a:lnTo>
                    <a:pt x="16" y="61"/>
                  </a:lnTo>
                  <a:close/>
                  <a:moveTo>
                    <a:pt x="39" y="25"/>
                  </a:moveTo>
                  <a:cubicBezTo>
                    <a:pt x="37" y="22"/>
                    <a:pt x="35" y="20"/>
                    <a:pt x="33" y="18"/>
                  </a:cubicBezTo>
                  <a:cubicBezTo>
                    <a:pt x="33" y="17"/>
                    <a:pt x="33" y="17"/>
                    <a:pt x="32" y="17"/>
                  </a:cubicBezTo>
                  <a:cubicBezTo>
                    <a:pt x="30" y="19"/>
                    <a:pt x="27" y="21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2"/>
                    <a:pt x="33" y="32"/>
                    <a:pt x="34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5"/>
                    <a:pt x="39" y="25"/>
                  </a:cubicBezTo>
                  <a:close/>
                  <a:moveTo>
                    <a:pt x="32" y="14"/>
                  </a:moveTo>
                  <a:cubicBezTo>
                    <a:pt x="31" y="12"/>
                    <a:pt x="30" y="10"/>
                    <a:pt x="29" y="8"/>
                  </a:cubicBezTo>
                  <a:cubicBezTo>
                    <a:pt x="29" y="8"/>
                    <a:pt x="29" y="7"/>
                    <a:pt x="28" y="8"/>
                  </a:cubicBezTo>
                  <a:cubicBezTo>
                    <a:pt x="24" y="8"/>
                    <a:pt x="19" y="10"/>
                    <a:pt x="16" y="13"/>
                  </a:cubicBezTo>
                  <a:cubicBezTo>
                    <a:pt x="15" y="14"/>
                    <a:pt x="15" y="14"/>
                    <a:pt x="16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4" y="21"/>
                  </a:cubicBezTo>
                  <a:cubicBezTo>
                    <a:pt x="26" y="19"/>
                    <a:pt x="29" y="17"/>
                    <a:pt x="31" y="16"/>
                  </a:cubicBezTo>
                  <a:cubicBezTo>
                    <a:pt x="32" y="15"/>
                    <a:pt x="32" y="15"/>
                    <a:pt x="32" y="14"/>
                  </a:cubicBezTo>
                  <a:close/>
                  <a:moveTo>
                    <a:pt x="31" y="8"/>
                  </a:moveTo>
                  <a:cubicBezTo>
                    <a:pt x="32" y="10"/>
                    <a:pt x="32" y="12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2"/>
                    <a:pt x="42" y="11"/>
                    <a:pt x="45" y="11"/>
                  </a:cubicBezTo>
                  <a:cubicBezTo>
                    <a:pt x="45" y="11"/>
                    <a:pt x="46" y="10"/>
                    <a:pt x="45" y="10"/>
                  </a:cubicBezTo>
                  <a:cubicBezTo>
                    <a:pt x="41" y="8"/>
                    <a:pt x="37" y="7"/>
                    <a:pt x="32" y="7"/>
                  </a:cubicBezTo>
                  <a:cubicBezTo>
                    <a:pt x="31" y="7"/>
                    <a:pt x="31" y="8"/>
                    <a:pt x="31" y="8"/>
                  </a:cubicBezTo>
                  <a:close/>
                  <a:moveTo>
                    <a:pt x="35" y="17"/>
                  </a:moveTo>
                  <a:cubicBezTo>
                    <a:pt x="37" y="19"/>
                    <a:pt x="38" y="21"/>
                    <a:pt x="40" y="23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6" y="11"/>
                    <a:pt x="40" y="13"/>
                    <a:pt x="36" y="15"/>
                  </a:cubicBezTo>
                  <a:cubicBezTo>
                    <a:pt x="35" y="16"/>
                    <a:pt x="35" y="16"/>
                    <a:pt x="35" y="17"/>
                  </a:cubicBezTo>
                  <a:close/>
                  <a:moveTo>
                    <a:pt x="8" y="29"/>
                  </a:moveTo>
                  <a:cubicBezTo>
                    <a:pt x="10" y="30"/>
                    <a:pt x="12" y="31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29"/>
                    <a:pt x="19" y="26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0" y="20"/>
                    <a:pt x="8" y="24"/>
                    <a:pt x="7" y="28"/>
                  </a:cubicBezTo>
                  <a:cubicBezTo>
                    <a:pt x="7" y="29"/>
                    <a:pt x="7" y="29"/>
                    <a:pt x="8" y="29"/>
                  </a:cubicBezTo>
                  <a:close/>
                  <a:moveTo>
                    <a:pt x="7" y="32"/>
                  </a:moveTo>
                  <a:cubicBezTo>
                    <a:pt x="7" y="37"/>
                    <a:pt x="8" y="41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2"/>
                    <a:pt x="12" y="38"/>
                    <a:pt x="13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1" y="33"/>
                    <a:pt x="10" y="32"/>
                    <a:pt x="8" y="31"/>
                  </a:cubicBezTo>
                  <a:cubicBezTo>
                    <a:pt x="7" y="31"/>
                    <a:pt x="7" y="32"/>
                    <a:pt x="7" y="32"/>
                  </a:cubicBezTo>
                  <a:close/>
                  <a:moveTo>
                    <a:pt x="17" y="34"/>
                  </a:moveTo>
                  <a:cubicBezTo>
                    <a:pt x="20" y="35"/>
                    <a:pt x="22" y="37"/>
                    <a:pt x="24" y="39"/>
                  </a:cubicBezTo>
                  <a:cubicBezTo>
                    <a:pt x="25" y="40"/>
                    <a:pt x="25" y="40"/>
                    <a:pt x="26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2" y="25"/>
                  </a:cubicBezTo>
                  <a:cubicBezTo>
                    <a:pt x="20" y="28"/>
                    <a:pt x="18" y="30"/>
                    <a:pt x="17" y="33"/>
                  </a:cubicBezTo>
                  <a:cubicBezTo>
                    <a:pt x="17" y="33"/>
                    <a:pt x="17" y="33"/>
                    <a:pt x="17" y="34"/>
                  </a:cubicBezTo>
                  <a:close/>
                  <a:moveTo>
                    <a:pt x="23" y="41"/>
                  </a:moveTo>
                  <a:cubicBezTo>
                    <a:pt x="21" y="39"/>
                    <a:pt x="19" y="37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3" y="40"/>
                    <a:pt x="11" y="46"/>
                    <a:pt x="13" y="50"/>
                  </a:cubicBezTo>
                  <a:cubicBezTo>
                    <a:pt x="13" y="51"/>
                    <a:pt x="14" y="51"/>
                    <a:pt x="15" y="5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3" name="Freeform 143"/>
            <p:cNvSpPr>
              <a:spLocks noEditPoints="1"/>
            </p:cNvSpPr>
            <p:nvPr/>
          </p:nvSpPr>
          <p:spPr bwMode="auto">
            <a:xfrm>
              <a:off x="18" y="28"/>
              <a:ext cx="102" cy="125"/>
            </a:xfrm>
            <a:custGeom>
              <a:avLst/>
              <a:gdLst>
                <a:gd name="T0" fmla="*/ 34 w 58"/>
                <a:gd name="T1" fmla="*/ 29 h 71"/>
                <a:gd name="T2" fmla="*/ 25 w 58"/>
                <a:gd name="T3" fmla="*/ 35 h 71"/>
                <a:gd name="T4" fmla="*/ 27 w 58"/>
                <a:gd name="T5" fmla="*/ 42 h 71"/>
                <a:gd name="T6" fmla="*/ 40 w 58"/>
                <a:gd name="T7" fmla="*/ 37 h 71"/>
                <a:gd name="T8" fmla="*/ 6 w 58"/>
                <a:gd name="T9" fmla="*/ 45 h 71"/>
                <a:gd name="T10" fmla="*/ 44 w 58"/>
                <a:gd name="T11" fmla="*/ 39 h 71"/>
                <a:gd name="T12" fmla="*/ 51 w 58"/>
                <a:gd name="T13" fmla="*/ 0 h 71"/>
                <a:gd name="T14" fmla="*/ 26 w 58"/>
                <a:gd name="T15" fmla="*/ 50 h 71"/>
                <a:gd name="T16" fmla="*/ 25 w 58"/>
                <a:gd name="T17" fmla="*/ 52 h 71"/>
                <a:gd name="T18" fmla="*/ 25 w 58"/>
                <a:gd name="T19" fmla="*/ 61 h 71"/>
                <a:gd name="T20" fmla="*/ 25 w 58"/>
                <a:gd name="T21" fmla="*/ 63 h 71"/>
                <a:gd name="T22" fmla="*/ 45 w 58"/>
                <a:gd name="T23" fmla="*/ 69 h 71"/>
                <a:gd name="T24" fmla="*/ 1 w 58"/>
                <a:gd name="T25" fmla="*/ 71 h 71"/>
                <a:gd name="T26" fmla="*/ 20 w 58"/>
                <a:gd name="T27" fmla="*/ 63 h 71"/>
                <a:gd name="T28" fmla="*/ 21 w 58"/>
                <a:gd name="T29" fmla="*/ 61 h 71"/>
                <a:gd name="T30" fmla="*/ 21 w 58"/>
                <a:gd name="T31" fmla="*/ 52 h 71"/>
                <a:gd name="T32" fmla="*/ 21 w 58"/>
                <a:gd name="T33" fmla="*/ 50 h 71"/>
                <a:gd name="T34" fmla="*/ 6 w 58"/>
                <a:gd name="T35" fmla="*/ 45 h 71"/>
                <a:gd name="T36" fmla="*/ 11 w 58"/>
                <a:gd name="T37" fmla="*/ 40 h 71"/>
                <a:gd name="T38" fmla="*/ 24 w 58"/>
                <a:gd name="T39" fmla="*/ 43 h 71"/>
                <a:gd name="T40" fmla="*/ 23 w 58"/>
                <a:gd name="T41" fmla="*/ 37 h 71"/>
                <a:gd name="T42" fmla="*/ 11 w 58"/>
                <a:gd name="T43" fmla="*/ 40 h 71"/>
                <a:gd name="T44" fmla="*/ 13 w 58"/>
                <a:gd name="T45" fmla="*/ 38 h 71"/>
                <a:gd name="T46" fmla="*/ 21 w 58"/>
                <a:gd name="T47" fmla="*/ 34 h 71"/>
                <a:gd name="T48" fmla="*/ 21 w 58"/>
                <a:gd name="T49" fmla="*/ 30 h 71"/>
                <a:gd name="T50" fmla="*/ 24 w 58"/>
                <a:gd name="T51" fmla="*/ 33 h 71"/>
                <a:gd name="T52" fmla="*/ 31 w 58"/>
                <a:gd name="T53" fmla="*/ 27 h 71"/>
                <a:gd name="T54" fmla="*/ 29 w 58"/>
                <a:gd name="T55" fmla="*/ 22 h 71"/>
                <a:gd name="T56" fmla="*/ 33 w 58"/>
                <a:gd name="T57" fmla="*/ 25 h 71"/>
                <a:gd name="T58" fmla="*/ 39 w 58"/>
                <a:gd name="T59" fmla="*/ 18 h 71"/>
                <a:gd name="T60" fmla="*/ 36 w 58"/>
                <a:gd name="T61" fmla="*/ 15 h 71"/>
                <a:gd name="T62" fmla="*/ 40 w 58"/>
                <a:gd name="T63" fmla="*/ 15 h 71"/>
                <a:gd name="T64" fmla="*/ 43 w 58"/>
                <a:gd name="T65" fmla="*/ 7 h 71"/>
                <a:gd name="T66" fmla="*/ 46 w 58"/>
                <a:gd name="T67" fmla="*/ 5 h 71"/>
                <a:gd name="T68" fmla="*/ 43 w 58"/>
                <a:gd name="T69" fmla="*/ 17 h 71"/>
                <a:gd name="T70" fmla="*/ 49 w 58"/>
                <a:gd name="T71" fmla="*/ 18 h 71"/>
                <a:gd name="T72" fmla="*/ 46 w 58"/>
                <a:gd name="T73" fmla="*/ 5 h 71"/>
                <a:gd name="T74" fmla="*/ 43 w 58"/>
                <a:gd name="T75" fmla="*/ 37 h 71"/>
                <a:gd name="T76" fmla="*/ 48 w 58"/>
                <a:gd name="T77" fmla="*/ 21 h 71"/>
                <a:gd name="T78" fmla="*/ 41 w 58"/>
                <a:gd name="T79" fmla="*/ 19 h 71"/>
                <a:gd name="T80" fmla="*/ 35 w 58"/>
                <a:gd name="T81" fmla="*/ 28 h 71"/>
                <a:gd name="T82" fmla="*/ 42 w 58"/>
                <a:gd name="T83" fmla="*/ 35 h 71"/>
                <a:gd name="T84" fmla="*/ 49 w 58"/>
                <a:gd name="T85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71">
                  <a:moveTo>
                    <a:pt x="40" y="36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0" y="32"/>
                    <a:pt x="27" y="33"/>
                    <a:pt x="25" y="35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8"/>
                    <a:pt x="26" y="40"/>
                    <a:pt x="27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32" y="42"/>
                    <a:pt x="37" y="40"/>
                    <a:pt x="40" y="37"/>
                  </a:cubicBezTo>
                  <a:cubicBezTo>
                    <a:pt x="41" y="37"/>
                    <a:pt x="41" y="36"/>
                    <a:pt x="40" y="36"/>
                  </a:cubicBezTo>
                  <a:close/>
                  <a:moveTo>
                    <a:pt x="6" y="45"/>
                  </a:moveTo>
                  <a:cubicBezTo>
                    <a:pt x="7" y="43"/>
                    <a:pt x="7" y="43"/>
                    <a:pt x="7" y="43"/>
                  </a:cubicBezTo>
                  <a:cubicBezTo>
                    <a:pt x="19" y="50"/>
                    <a:pt x="34" y="49"/>
                    <a:pt x="44" y="39"/>
                  </a:cubicBezTo>
                  <a:cubicBezTo>
                    <a:pt x="54" y="29"/>
                    <a:pt x="56" y="13"/>
                    <a:pt x="49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8" y="13"/>
                    <a:pt x="57" y="29"/>
                    <a:pt x="46" y="40"/>
                  </a:cubicBezTo>
                  <a:cubicBezTo>
                    <a:pt x="40" y="46"/>
                    <a:pt x="33" y="49"/>
                    <a:pt x="2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9" y="54"/>
                    <a:pt x="29" y="59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6" y="63"/>
                  </a:cubicBezTo>
                  <a:cubicBezTo>
                    <a:pt x="32" y="64"/>
                    <a:pt x="40" y="66"/>
                    <a:pt x="45" y="69"/>
                  </a:cubicBezTo>
                  <a:cubicBezTo>
                    <a:pt x="46" y="70"/>
                    <a:pt x="46" y="71"/>
                    <a:pt x="45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1"/>
                    <a:pt x="0" y="70"/>
                    <a:pt x="1" y="69"/>
                  </a:cubicBezTo>
                  <a:cubicBezTo>
                    <a:pt x="6" y="66"/>
                    <a:pt x="14" y="64"/>
                    <a:pt x="20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7" y="59"/>
                    <a:pt x="17" y="54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0" y="50"/>
                  </a:cubicBezTo>
                  <a:cubicBezTo>
                    <a:pt x="15" y="49"/>
                    <a:pt x="10" y="48"/>
                    <a:pt x="6" y="45"/>
                  </a:cubicBezTo>
                  <a:close/>
                  <a:moveTo>
                    <a:pt x="9" y="42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5" y="43"/>
                    <a:pt x="19" y="44"/>
                    <a:pt x="24" y="43"/>
                  </a:cubicBezTo>
                  <a:cubicBezTo>
                    <a:pt x="25" y="43"/>
                    <a:pt x="25" y="43"/>
                    <a:pt x="25" y="42"/>
                  </a:cubicBezTo>
                  <a:cubicBezTo>
                    <a:pt x="24" y="41"/>
                    <a:pt x="24" y="39"/>
                    <a:pt x="23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8" y="39"/>
                    <a:pt x="15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3"/>
                    <a:pt x="20" y="32"/>
                    <a:pt x="19" y="32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2" y="32"/>
                    <a:pt x="23" y="33"/>
                  </a:cubicBezTo>
                  <a:cubicBezTo>
                    <a:pt x="23" y="33"/>
                    <a:pt x="23" y="34"/>
                    <a:pt x="24" y="33"/>
                  </a:cubicBezTo>
                  <a:cubicBezTo>
                    <a:pt x="26" y="32"/>
                    <a:pt x="29" y="30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4" y="25"/>
                  </a:cubicBezTo>
                  <a:cubicBezTo>
                    <a:pt x="36" y="23"/>
                    <a:pt x="38" y="20"/>
                    <a:pt x="39" y="18"/>
                  </a:cubicBezTo>
                  <a:cubicBezTo>
                    <a:pt x="39" y="18"/>
                    <a:pt x="39" y="17"/>
                    <a:pt x="39" y="17"/>
                  </a:cubicBezTo>
                  <a:cubicBezTo>
                    <a:pt x="38" y="16"/>
                    <a:pt x="37" y="16"/>
                    <a:pt x="36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4"/>
                    <a:pt x="39" y="15"/>
                    <a:pt x="40" y="15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3"/>
                    <a:pt x="43" y="10"/>
                    <a:pt x="43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9"/>
                    <a:pt x="44" y="13"/>
                    <a:pt x="43" y="16"/>
                  </a:cubicBezTo>
                  <a:cubicBezTo>
                    <a:pt x="42" y="16"/>
                    <a:pt x="43" y="17"/>
                    <a:pt x="43" y="17"/>
                  </a:cubicBezTo>
                  <a:cubicBezTo>
                    <a:pt x="45" y="18"/>
                    <a:pt x="46" y="19"/>
                    <a:pt x="48" y="19"/>
                  </a:cubicBezTo>
                  <a:cubicBezTo>
                    <a:pt x="49" y="19"/>
                    <a:pt x="49" y="19"/>
                    <a:pt x="49" y="18"/>
                  </a:cubicBezTo>
                  <a:cubicBezTo>
                    <a:pt x="49" y="14"/>
                    <a:pt x="48" y="9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3" y="14"/>
                    <a:pt x="52" y="28"/>
                    <a:pt x="43" y="37"/>
                  </a:cubicBezTo>
                  <a:cubicBezTo>
                    <a:pt x="34" y="46"/>
                    <a:pt x="20" y="48"/>
                    <a:pt x="9" y="42"/>
                  </a:cubicBezTo>
                  <a:close/>
                  <a:moveTo>
                    <a:pt x="48" y="21"/>
                  </a:moveTo>
                  <a:cubicBezTo>
                    <a:pt x="46" y="21"/>
                    <a:pt x="44" y="20"/>
                    <a:pt x="42" y="19"/>
                  </a:cubicBezTo>
                  <a:cubicBezTo>
                    <a:pt x="42" y="18"/>
                    <a:pt x="41" y="19"/>
                    <a:pt x="41" y="19"/>
                  </a:cubicBezTo>
                  <a:cubicBezTo>
                    <a:pt x="39" y="22"/>
                    <a:pt x="37" y="24"/>
                    <a:pt x="35" y="27"/>
                  </a:cubicBezTo>
                  <a:cubicBezTo>
                    <a:pt x="35" y="27"/>
                    <a:pt x="35" y="27"/>
                    <a:pt x="35" y="28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3" y="35"/>
                    <a:pt x="43" y="34"/>
                  </a:cubicBezTo>
                  <a:cubicBezTo>
                    <a:pt x="46" y="31"/>
                    <a:pt x="48" y="27"/>
                    <a:pt x="49" y="22"/>
                  </a:cubicBezTo>
                  <a:cubicBezTo>
                    <a:pt x="49" y="22"/>
                    <a:pt x="49" y="21"/>
                    <a:pt x="4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65" name="Oval 145"/>
          <p:cNvSpPr>
            <a:spLocks noChangeArrowheads="1"/>
          </p:cNvSpPr>
          <p:nvPr/>
        </p:nvSpPr>
        <p:spPr bwMode="auto">
          <a:xfrm>
            <a:off x="5029200" y="2292350"/>
            <a:ext cx="466725" cy="468313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266" name="Group 146"/>
          <p:cNvGrpSpPr/>
          <p:nvPr/>
        </p:nvGrpSpPr>
        <p:grpSpPr bwMode="auto">
          <a:xfrm>
            <a:off x="5141913" y="2416175"/>
            <a:ext cx="238125" cy="231775"/>
            <a:chOff x="0" y="0"/>
            <a:chExt cx="150" cy="146"/>
          </a:xfrm>
        </p:grpSpPr>
        <p:sp>
          <p:nvSpPr>
            <p:cNvPr id="5267" name="Freeform 147"/>
            <p:cNvSpPr>
              <a:spLocks noEditPoints="1"/>
            </p:cNvSpPr>
            <p:nvPr/>
          </p:nvSpPr>
          <p:spPr bwMode="auto">
            <a:xfrm>
              <a:off x="0" y="0"/>
              <a:ext cx="96" cy="88"/>
            </a:xfrm>
            <a:custGeom>
              <a:avLst/>
              <a:gdLst>
                <a:gd name="T0" fmla="*/ 54 w 54"/>
                <a:gd name="T1" fmla="*/ 34 h 50"/>
                <a:gd name="T2" fmla="*/ 2 w 54"/>
                <a:gd name="T3" fmla="*/ 34 h 50"/>
                <a:gd name="T4" fmla="*/ 1 w 54"/>
                <a:gd name="T5" fmla="*/ 36 h 50"/>
                <a:gd name="T6" fmla="*/ 19 w 54"/>
                <a:gd name="T7" fmla="*/ 50 h 50"/>
                <a:gd name="T8" fmla="*/ 38 w 54"/>
                <a:gd name="T9" fmla="*/ 50 h 50"/>
                <a:gd name="T10" fmla="*/ 42 w 54"/>
                <a:gd name="T11" fmla="*/ 47 h 50"/>
                <a:gd name="T12" fmla="*/ 40 w 54"/>
                <a:gd name="T13" fmla="*/ 42 h 50"/>
                <a:gd name="T14" fmla="*/ 40 w 54"/>
                <a:gd name="T15" fmla="*/ 40 h 50"/>
                <a:gd name="T16" fmla="*/ 41 w 54"/>
                <a:gd name="T17" fmla="*/ 40 h 50"/>
                <a:gd name="T18" fmla="*/ 45 w 54"/>
                <a:gd name="T19" fmla="*/ 43 h 50"/>
                <a:gd name="T20" fmla="*/ 47 w 54"/>
                <a:gd name="T21" fmla="*/ 42 h 50"/>
                <a:gd name="T22" fmla="*/ 42 w 54"/>
                <a:gd name="T23" fmla="*/ 38 h 50"/>
                <a:gd name="T24" fmla="*/ 43 w 54"/>
                <a:gd name="T25" fmla="*/ 37 h 50"/>
                <a:gd name="T26" fmla="*/ 45 w 54"/>
                <a:gd name="T27" fmla="*/ 36 h 50"/>
                <a:gd name="T28" fmla="*/ 50 w 54"/>
                <a:gd name="T29" fmla="*/ 39 h 50"/>
                <a:gd name="T30" fmla="*/ 54 w 54"/>
                <a:gd name="T31" fmla="*/ 34 h 50"/>
                <a:gd name="T32" fmla="*/ 35 w 54"/>
                <a:gd name="T33" fmla="*/ 31 h 50"/>
                <a:gd name="T34" fmla="*/ 27 w 54"/>
                <a:gd name="T35" fmla="*/ 3 h 50"/>
                <a:gd name="T36" fmla="*/ 29 w 54"/>
                <a:gd name="T37" fmla="*/ 1 h 50"/>
                <a:gd name="T38" fmla="*/ 47 w 54"/>
                <a:gd name="T39" fmla="*/ 15 h 50"/>
                <a:gd name="T40" fmla="*/ 51 w 54"/>
                <a:gd name="T41" fmla="*/ 30 h 50"/>
                <a:gd name="T42" fmla="*/ 49 w 54"/>
                <a:gd name="T43" fmla="*/ 32 h 50"/>
                <a:gd name="T44" fmla="*/ 36 w 54"/>
                <a:gd name="T45" fmla="*/ 32 h 50"/>
                <a:gd name="T46" fmla="*/ 35 w 54"/>
                <a:gd name="T4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0">
                  <a:moveTo>
                    <a:pt x="54" y="34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5"/>
                    <a:pt x="1" y="36"/>
                  </a:cubicBezTo>
                  <a:cubicBezTo>
                    <a:pt x="2" y="45"/>
                    <a:pt x="11" y="50"/>
                    <a:pt x="19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5"/>
                    <a:pt x="40" y="44"/>
                    <a:pt x="40" y="42"/>
                  </a:cubicBezTo>
                  <a:cubicBezTo>
                    <a:pt x="40" y="41"/>
                    <a:pt x="40" y="41"/>
                    <a:pt x="40" y="40"/>
                  </a:cubicBezTo>
                  <a:cubicBezTo>
                    <a:pt x="40" y="40"/>
                    <a:pt x="41" y="39"/>
                    <a:pt x="41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7"/>
                    <a:pt x="43" y="37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7" y="36"/>
                    <a:pt x="49" y="37"/>
                    <a:pt x="50" y="39"/>
                  </a:cubicBezTo>
                  <a:lnTo>
                    <a:pt x="54" y="34"/>
                  </a:lnTo>
                  <a:close/>
                  <a:moveTo>
                    <a:pt x="35" y="31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8" y="1"/>
                    <a:pt x="29" y="1"/>
                  </a:cubicBezTo>
                  <a:cubicBezTo>
                    <a:pt x="37" y="0"/>
                    <a:pt x="45" y="7"/>
                    <a:pt x="47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1" y="32"/>
                    <a:pt x="49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8" name="Freeform 148"/>
            <p:cNvSpPr>
              <a:spLocks noEditPoints="1"/>
            </p:cNvSpPr>
            <p:nvPr/>
          </p:nvSpPr>
          <p:spPr bwMode="auto">
            <a:xfrm>
              <a:off x="67" y="60"/>
              <a:ext cx="83" cy="86"/>
            </a:xfrm>
            <a:custGeom>
              <a:avLst/>
              <a:gdLst>
                <a:gd name="T0" fmla="*/ 46 w 47"/>
                <a:gd name="T1" fmla="*/ 0 h 49"/>
                <a:gd name="T2" fmla="*/ 16 w 47"/>
                <a:gd name="T3" fmla="*/ 0 h 49"/>
                <a:gd name="T4" fmla="*/ 12 w 47"/>
                <a:gd name="T5" fmla="*/ 5 h 49"/>
                <a:gd name="T6" fmla="*/ 13 w 47"/>
                <a:gd name="T7" fmla="*/ 8 h 49"/>
                <a:gd name="T8" fmla="*/ 13 w 47"/>
                <a:gd name="T9" fmla="*/ 9 h 49"/>
                <a:gd name="T10" fmla="*/ 12 w 47"/>
                <a:gd name="T11" fmla="*/ 10 h 49"/>
                <a:gd name="T12" fmla="*/ 9 w 47"/>
                <a:gd name="T13" fmla="*/ 8 h 49"/>
                <a:gd name="T14" fmla="*/ 7 w 47"/>
                <a:gd name="T15" fmla="*/ 9 h 49"/>
                <a:gd name="T16" fmla="*/ 11 w 47"/>
                <a:gd name="T17" fmla="*/ 11 h 49"/>
                <a:gd name="T18" fmla="*/ 10 w 47"/>
                <a:gd name="T19" fmla="*/ 13 h 49"/>
                <a:gd name="T20" fmla="*/ 7 w 47"/>
                <a:gd name="T21" fmla="*/ 14 h 49"/>
                <a:gd name="T22" fmla="*/ 4 w 47"/>
                <a:gd name="T23" fmla="*/ 13 h 49"/>
                <a:gd name="T24" fmla="*/ 0 w 47"/>
                <a:gd name="T25" fmla="*/ 16 h 49"/>
                <a:gd name="T26" fmla="*/ 46 w 47"/>
                <a:gd name="T27" fmla="*/ 16 h 49"/>
                <a:gd name="T28" fmla="*/ 47 w 47"/>
                <a:gd name="T29" fmla="*/ 14 h 49"/>
                <a:gd name="T30" fmla="*/ 47 w 47"/>
                <a:gd name="T31" fmla="*/ 2 h 49"/>
                <a:gd name="T32" fmla="*/ 46 w 47"/>
                <a:gd name="T33" fmla="*/ 0 h 49"/>
                <a:gd name="T34" fmla="*/ 10 w 47"/>
                <a:gd name="T35" fmla="*/ 48 h 49"/>
                <a:gd name="T36" fmla="*/ 3 w 47"/>
                <a:gd name="T37" fmla="*/ 20 h 49"/>
                <a:gd name="T38" fmla="*/ 4 w 47"/>
                <a:gd name="T39" fmla="*/ 18 h 49"/>
                <a:gd name="T40" fmla="*/ 17 w 47"/>
                <a:gd name="T41" fmla="*/ 18 h 49"/>
                <a:gd name="T42" fmla="*/ 19 w 47"/>
                <a:gd name="T43" fmla="*/ 19 h 49"/>
                <a:gd name="T44" fmla="*/ 26 w 47"/>
                <a:gd name="T45" fmla="*/ 43 h 49"/>
                <a:gd name="T46" fmla="*/ 24 w 47"/>
                <a:gd name="T47" fmla="*/ 46 h 49"/>
                <a:gd name="T48" fmla="*/ 12 w 47"/>
                <a:gd name="T49" fmla="*/ 49 h 49"/>
                <a:gd name="T50" fmla="*/ 10 w 47"/>
                <a:gd name="T51" fmla="*/ 48 h 49"/>
                <a:gd name="T52" fmla="*/ 15 w 47"/>
                <a:gd name="T53" fmla="*/ 45 h 49"/>
                <a:gd name="T54" fmla="*/ 20 w 47"/>
                <a:gd name="T55" fmla="*/ 43 h 49"/>
                <a:gd name="T56" fmla="*/ 21 w 47"/>
                <a:gd name="T57" fmla="*/ 41 h 49"/>
                <a:gd name="T58" fmla="*/ 17 w 47"/>
                <a:gd name="T59" fmla="*/ 25 h 49"/>
                <a:gd name="T60" fmla="*/ 15 w 47"/>
                <a:gd name="T61" fmla="*/ 24 h 49"/>
                <a:gd name="T62" fmla="*/ 10 w 47"/>
                <a:gd name="T63" fmla="*/ 25 h 49"/>
                <a:gd name="T64" fmla="*/ 8 w 47"/>
                <a:gd name="T65" fmla="*/ 27 h 49"/>
                <a:gd name="T66" fmla="*/ 13 w 47"/>
                <a:gd name="T67" fmla="*/ 43 h 49"/>
                <a:gd name="T68" fmla="*/ 15 w 47"/>
                <a:gd name="T69" fmla="*/ 45 h 49"/>
                <a:gd name="T70" fmla="*/ 44 w 47"/>
                <a:gd name="T71" fmla="*/ 5 h 49"/>
                <a:gd name="T72" fmla="*/ 44 w 47"/>
                <a:gd name="T73" fmla="*/ 11 h 49"/>
                <a:gd name="T74" fmla="*/ 42 w 47"/>
                <a:gd name="T75" fmla="*/ 13 h 49"/>
                <a:gd name="T76" fmla="*/ 26 w 47"/>
                <a:gd name="T77" fmla="*/ 13 h 49"/>
                <a:gd name="T78" fmla="*/ 24 w 47"/>
                <a:gd name="T79" fmla="*/ 11 h 49"/>
                <a:gd name="T80" fmla="*/ 24 w 47"/>
                <a:gd name="T81" fmla="*/ 5 h 49"/>
                <a:gd name="T82" fmla="*/ 26 w 47"/>
                <a:gd name="T83" fmla="*/ 4 h 49"/>
                <a:gd name="T84" fmla="*/ 42 w 47"/>
                <a:gd name="T85" fmla="*/ 4 h 49"/>
                <a:gd name="T86" fmla="*/ 44 w 47"/>
                <a:gd name="T8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9">
                  <a:moveTo>
                    <a:pt x="4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1" y="12"/>
                    <a:pt x="10" y="13"/>
                  </a:cubicBezTo>
                  <a:cubicBezTo>
                    <a:pt x="10" y="13"/>
                    <a:pt x="9" y="14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5"/>
                    <a:pt x="47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lose/>
                  <a:moveTo>
                    <a:pt x="10" y="48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3" y="18"/>
                    <a:pt x="4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8"/>
                    <a:pt x="19" y="19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5" y="45"/>
                    <a:pt x="24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0" y="48"/>
                    <a:pt x="10" y="48"/>
                  </a:cubicBezTo>
                  <a:close/>
                  <a:moveTo>
                    <a:pt x="15" y="45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2" y="42"/>
                    <a:pt x="21" y="41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6" y="23"/>
                    <a:pt x="15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4" y="45"/>
                    <a:pt x="15" y="45"/>
                  </a:cubicBezTo>
                  <a:close/>
                  <a:moveTo>
                    <a:pt x="44" y="5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3" y="13"/>
                    <a:pt x="42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2"/>
                    <a:pt x="24" y="1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5" y="4"/>
                    <a:pt x="26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4" y="4"/>
                    <a:pt x="4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70" name="Oval 150"/>
          <p:cNvSpPr>
            <a:spLocks noChangeArrowheads="1"/>
          </p:cNvSpPr>
          <p:nvPr/>
        </p:nvSpPr>
        <p:spPr bwMode="auto">
          <a:xfrm>
            <a:off x="5029200" y="1447800"/>
            <a:ext cx="466725" cy="4699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71" name="Freeform 151"/>
          <p:cNvSpPr/>
          <p:nvPr/>
        </p:nvSpPr>
        <p:spPr bwMode="auto">
          <a:xfrm>
            <a:off x="5184775" y="1587500"/>
            <a:ext cx="155575" cy="188913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60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6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60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1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6"/>
                </a:cubicBezTo>
                <a:cubicBezTo>
                  <a:pt x="56" y="67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73" name="Oval 153"/>
          <p:cNvSpPr>
            <a:spLocks noChangeArrowheads="1"/>
          </p:cNvSpPr>
          <p:nvPr/>
        </p:nvSpPr>
        <p:spPr bwMode="auto">
          <a:xfrm>
            <a:off x="1139825" y="2292350"/>
            <a:ext cx="466725" cy="468313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74" name="Freeform 154"/>
          <p:cNvSpPr>
            <a:spLocks noEditPoints="1"/>
          </p:cNvSpPr>
          <p:nvPr/>
        </p:nvSpPr>
        <p:spPr bwMode="auto">
          <a:xfrm>
            <a:off x="1258888" y="2406650"/>
            <a:ext cx="200025" cy="234950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76" name="Oval 156"/>
          <p:cNvSpPr>
            <a:spLocks noChangeArrowheads="1"/>
          </p:cNvSpPr>
          <p:nvPr/>
        </p:nvSpPr>
        <p:spPr bwMode="auto">
          <a:xfrm>
            <a:off x="1139825" y="3133725"/>
            <a:ext cx="466725" cy="468313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77" name="Freeform 157"/>
          <p:cNvSpPr>
            <a:spLocks noEditPoints="1"/>
          </p:cNvSpPr>
          <p:nvPr/>
        </p:nvSpPr>
        <p:spPr bwMode="auto">
          <a:xfrm>
            <a:off x="1303338" y="3289300"/>
            <a:ext cx="168275" cy="187325"/>
          </a:xfrm>
          <a:custGeom>
            <a:avLst/>
            <a:gdLst>
              <a:gd name="T0" fmla="*/ 6 w 60"/>
              <a:gd name="T1" fmla="*/ 52 h 67"/>
              <a:gd name="T2" fmla="*/ 0 w 60"/>
              <a:gd name="T3" fmla="*/ 6 h 67"/>
              <a:gd name="T4" fmla="*/ 42 w 60"/>
              <a:gd name="T5" fmla="*/ 0 h 67"/>
              <a:gd name="T6" fmla="*/ 43 w 60"/>
              <a:gd name="T7" fmla="*/ 8 h 67"/>
              <a:gd name="T8" fmla="*/ 42 w 60"/>
              <a:gd name="T9" fmla="*/ 9 h 67"/>
              <a:gd name="T10" fmla="*/ 41 w 60"/>
              <a:gd name="T11" fmla="*/ 3 h 67"/>
              <a:gd name="T12" fmla="*/ 6 w 60"/>
              <a:gd name="T13" fmla="*/ 1 h 67"/>
              <a:gd name="T14" fmla="*/ 42 w 60"/>
              <a:gd name="T15" fmla="*/ 10 h 67"/>
              <a:gd name="T16" fmla="*/ 43 w 60"/>
              <a:gd name="T17" fmla="*/ 12 h 67"/>
              <a:gd name="T18" fmla="*/ 22 w 60"/>
              <a:gd name="T19" fmla="*/ 13 h 67"/>
              <a:gd name="T20" fmla="*/ 15 w 60"/>
              <a:gd name="T21" fmla="*/ 51 h 67"/>
              <a:gd name="T22" fmla="*/ 58 w 60"/>
              <a:gd name="T23" fmla="*/ 67 h 67"/>
              <a:gd name="T24" fmla="*/ 16 w 60"/>
              <a:gd name="T25" fmla="*/ 61 h 67"/>
              <a:gd name="T26" fmla="*/ 22 w 60"/>
              <a:gd name="T27" fmla="*/ 14 h 67"/>
              <a:gd name="T28" fmla="*/ 60 w 60"/>
              <a:gd name="T29" fmla="*/ 16 h 67"/>
              <a:gd name="T30" fmla="*/ 59 w 60"/>
              <a:gd name="T31" fmla="*/ 24 h 67"/>
              <a:gd name="T32" fmla="*/ 57 w 60"/>
              <a:gd name="T33" fmla="*/ 23 h 67"/>
              <a:gd name="T34" fmla="*/ 56 w 60"/>
              <a:gd name="T35" fmla="*/ 16 h 67"/>
              <a:gd name="T36" fmla="*/ 22 w 60"/>
              <a:gd name="T37" fmla="*/ 25 h 67"/>
              <a:gd name="T38" fmla="*/ 60 w 60"/>
              <a:gd name="T39" fmla="*/ 27 h 67"/>
              <a:gd name="T40" fmla="*/ 58 w 60"/>
              <a:gd name="T41" fmla="*/ 67 h 67"/>
              <a:gd name="T42" fmla="*/ 23 w 60"/>
              <a:gd name="T43" fmla="*/ 18 h 67"/>
              <a:gd name="T44" fmla="*/ 22 w 60"/>
              <a:gd name="T45" fmla="*/ 17 h 67"/>
              <a:gd name="T46" fmla="*/ 55 w 60"/>
              <a:gd name="T47" fmla="*/ 16 h 67"/>
              <a:gd name="T48" fmla="*/ 56 w 60"/>
              <a:gd name="T49" fmla="*/ 17 h 67"/>
              <a:gd name="T50" fmla="*/ 55 w 60"/>
              <a:gd name="T51" fmla="*/ 20 h 67"/>
              <a:gd name="T52" fmla="*/ 22 w 60"/>
              <a:gd name="T53" fmla="*/ 19 h 67"/>
              <a:gd name="T54" fmla="*/ 23 w 60"/>
              <a:gd name="T55" fmla="*/ 18 h 67"/>
              <a:gd name="T56" fmla="*/ 56 w 60"/>
              <a:gd name="T57" fmla="*/ 19 h 67"/>
              <a:gd name="T58" fmla="*/ 55 w 60"/>
              <a:gd name="T59" fmla="*/ 20 h 67"/>
              <a:gd name="T60" fmla="*/ 23 w 60"/>
              <a:gd name="T61" fmla="*/ 22 h 67"/>
              <a:gd name="T62" fmla="*/ 22 w 60"/>
              <a:gd name="T63" fmla="*/ 21 h 67"/>
              <a:gd name="T64" fmla="*/ 55 w 60"/>
              <a:gd name="T65" fmla="*/ 21 h 67"/>
              <a:gd name="T66" fmla="*/ 56 w 60"/>
              <a:gd name="T67" fmla="*/ 22 h 67"/>
              <a:gd name="T68" fmla="*/ 55 w 60"/>
              <a:gd name="T69" fmla="*/ 25 h 67"/>
              <a:gd name="T70" fmla="*/ 22 w 60"/>
              <a:gd name="T71" fmla="*/ 24 h 67"/>
              <a:gd name="T72" fmla="*/ 23 w 60"/>
              <a:gd name="T73" fmla="*/ 23 h 67"/>
              <a:gd name="T74" fmla="*/ 56 w 60"/>
              <a:gd name="T75" fmla="*/ 24 h 67"/>
              <a:gd name="T76" fmla="*/ 55 w 60"/>
              <a:gd name="T77" fmla="*/ 25 h 67"/>
              <a:gd name="T78" fmla="*/ 7 w 60"/>
              <a:gd name="T79" fmla="*/ 3 h 67"/>
              <a:gd name="T80" fmla="*/ 6 w 60"/>
              <a:gd name="T81" fmla="*/ 2 h 67"/>
              <a:gd name="T82" fmla="*/ 39 w 60"/>
              <a:gd name="T83" fmla="*/ 2 h 67"/>
              <a:gd name="T84" fmla="*/ 40 w 60"/>
              <a:gd name="T85" fmla="*/ 2 h 67"/>
              <a:gd name="T86" fmla="*/ 39 w 60"/>
              <a:gd name="T87" fmla="*/ 5 h 67"/>
              <a:gd name="T88" fmla="*/ 6 w 60"/>
              <a:gd name="T89" fmla="*/ 5 h 67"/>
              <a:gd name="T90" fmla="*/ 7 w 60"/>
              <a:gd name="T91" fmla="*/ 4 h 67"/>
              <a:gd name="T92" fmla="*/ 40 w 60"/>
              <a:gd name="T93" fmla="*/ 5 h 67"/>
              <a:gd name="T94" fmla="*/ 39 w 60"/>
              <a:gd name="T95" fmla="*/ 5 h 67"/>
              <a:gd name="T96" fmla="*/ 7 w 60"/>
              <a:gd name="T97" fmla="*/ 8 h 67"/>
              <a:gd name="T98" fmla="*/ 6 w 60"/>
              <a:gd name="T99" fmla="*/ 7 h 67"/>
              <a:gd name="T100" fmla="*/ 39 w 60"/>
              <a:gd name="T101" fmla="*/ 6 h 67"/>
              <a:gd name="T102" fmla="*/ 40 w 60"/>
              <a:gd name="T103" fmla="*/ 7 h 67"/>
              <a:gd name="T104" fmla="*/ 39 w 60"/>
              <a:gd name="T105" fmla="*/ 10 h 67"/>
              <a:gd name="T106" fmla="*/ 6 w 60"/>
              <a:gd name="T107" fmla="*/ 9 h 67"/>
              <a:gd name="T108" fmla="*/ 7 w 60"/>
              <a:gd name="T109" fmla="*/ 8 h 67"/>
              <a:gd name="T110" fmla="*/ 40 w 60"/>
              <a:gd name="T111" fmla="*/ 9 h 67"/>
              <a:gd name="T112" fmla="*/ 39 w 60"/>
              <a:gd name="T113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" h="67">
                <a:moveTo>
                  <a:pt x="14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49"/>
                  <a:pt x="0" y="46"/>
                </a:cubicBezTo>
                <a:cubicBezTo>
                  <a:pt x="0" y="32"/>
                  <a:pt x="0" y="1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8" y="0"/>
                  <a:pt x="30" y="0"/>
                  <a:pt x="42" y="0"/>
                </a:cubicBezTo>
                <a:cubicBezTo>
                  <a:pt x="43" y="0"/>
                  <a:pt x="43" y="0"/>
                  <a:pt x="43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1" y="8"/>
                  <a:pt x="41" y="8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2"/>
                  <a:pt x="41" y="1"/>
                  <a:pt x="40" y="1"/>
                </a:cubicBezTo>
                <a:cubicBezTo>
                  <a:pt x="6" y="1"/>
                  <a:pt x="6" y="1"/>
                  <a:pt x="6" y="1"/>
                </a:cubicBezTo>
                <a:cubicBezTo>
                  <a:pt x="0" y="1"/>
                  <a:pt x="0" y="10"/>
                  <a:pt x="6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10"/>
                  <a:pt x="43" y="11"/>
                  <a:pt x="43" y="11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3"/>
                  <a:pt x="43" y="13"/>
                  <a:pt x="42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8" y="13"/>
                  <a:pt x="15" y="16"/>
                  <a:pt x="15" y="20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2"/>
                  <a:pt x="14" y="52"/>
                </a:cubicBezTo>
                <a:close/>
                <a:moveTo>
                  <a:pt x="58" y="67"/>
                </a:moveTo>
                <a:cubicBezTo>
                  <a:pt x="22" y="67"/>
                  <a:pt x="22" y="67"/>
                  <a:pt x="22" y="67"/>
                </a:cubicBezTo>
                <a:cubicBezTo>
                  <a:pt x="19" y="67"/>
                  <a:pt x="16" y="64"/>
                  <a:pt x="16" y="61"/>
                </a:cubicBezTo>
                <a:cubicBezTo>
                  <a:pt x="16" y="47"/>
                  <a:pt x="16" y="34"/>
                  <a:pt x="16" y="20"/>
                </a:cubicBezTo>
                <a:cubicBezTo>
                  <a:pt x="16" y="17"/>
                  <a:pt x="19" y="14"/>
                  <a:pt x="22" y="14"/>
                </a:cubicBezTo>
                <a:cubicBezTo>
                  <a:pt x="35" y="14"/>
                  <a:pt x="46" y="14"/>
                  <a:pt x="58" y="14"/>
                </a:cubicBezTo>
                <a:cubicBezTo>
                  <a:pt x="59" y="14"/>
                  <a:pt x="60" y="15"/>
                  <a:pt x="60" y="16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3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8" y="24"/>
                  <a:pt x="57" y="23"/>
                  <a:pt x="57" y="23"/>
                </a:cubicBezTo>
                <a:cubicBezTo>
                  <a:pt x="57" y="17"/>
                  <a:pt x="57" y="17"/>
                  <a:pt x="57" y="17"/>
                </a:cubicBezTo>
                <a:cubicBezTo>
                  <a:pt x="57" y="16"/>
                  <a:pt x="57" y="16"/>
                  <a:pt x="56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16" y="16"/>
                  <a:pt x="16" y="25"/>
                  <a:pt x="22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6"/>
                  <a:pt x="60" y="27"/>
                </a:cubicBezTo>
                <a:cubicBezTo>
                  <a:pt x="60" y="39"/>
                  <a:pt x="60" y="52"/>
                  <a:pt x="60" y="65"/>
                </a:cubicBezTo>
                <a:cubicBezTo>
                  <a:pt x="60" y="66"/>
                  <a:pt x="59" y="67"/>
                  <a:pt x="58" y="67"/>
                </a:cubicBezTo>
                <a:close/>
                <a:moveTo>
                  <a:pt x="55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2" y="18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6"/>
                  <a:pt x="23" y="16"/>
                </a:cubicBezTo>
                <a:cubicBezTo>
                  <a:pt x="55" y="16"/>
                  <a:pt x="55" y="16"/>
                  <a:pt x="55" y="16"/>
                </a:cubicBezTo>
                <a:cubicBezTo>
                  <a:pt x="56" y="16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8"/>
                  <a:pt x="55" y="18"/>
                </a:cubicBezTo>
                <a:close/>
                <a:moveTo>
                  <a:pt x="55" y="20"/>
                </a:move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8"/>
                  <a:pt x="23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20"/>
                  <a:pt x="56" y="20"/>
                  <a:pt x="55" y="20"/>
                </a:cubicBezTo>
                <a:close/>
                <a:moveTo>
                  <a:pt x="55" y="22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3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5" y="22"/>
                </a:cubicBezTo>
                <a:close/>
                <a:moveTo>
                  <a:pt x="55" y="25"/>
                </a:move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3"/>
                  <a:pt x="22" y="23"/>
                  <a:pt x="23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3"/>
                  <a:pt x="56" y="23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5"/>
                  <a:pt x="55" y="25"/>
                </a:cubicBezTo>
                <a:close/>
                <a:moveTo>
                  <a:pt x="39" y="3"/>
                </a:moveTo>
                <a:cubicBezTo>
                  <a:pt x="7" y="3"/>
                  <a:pt x="7" y="3"/>
                  <a:pt x="7" y="3"/>
                </a:cubicBezTo>
                <a:cubicBezTo>
                  <a:pt x="6" y="3"/>
                  <a:pt x="6" y="3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7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3"/>
                  <a:pt x="40" y="3"/>
                  <a:pt x="39" y="3"/>
                </a:cubicBezTo>
                <a:close/>
                <a:moveTo>
                  <a:pt x="39" y="5"/>
                </a:move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4"/>
                  <a:pt x="7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lose/>
                <a:moveTo>
                  <a:pt x="39" y="8"/>
                </a:move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6"/>
                  <a:pt x="6" y="6"/>
                  <a:pt x="7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40" y="6"/>
                  <a:pt x="40" y="6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8"/>
                  <a:pt x="39" y="8"/>
                </a:cubicBezTo>
                <a:close/>
                <a:moveTo>
                  <a:pt x="39" y="10"/>
                </a:move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8"/>
                  <a:pt x="7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0" y="8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10"/>
                  <a:pt x="40" y="10"/>
                  <a:pt x="39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79" name="Oval 159"/>
          <p:cNvSpPr>
            <a:spLocks noChangeArrowheads="1"/>
          </p:cNvSpPr>
          <p:nvPr/>
        </p:nvSpPr>
        <p:spPr bwMode="auto">
          <a:xfrm>
            <a:off x="5029200" y="3975100"/>
            <a:ext cx="466725" cy="468313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80" name="Freeform 160"/>
          <p:cNvSpPr>
            <a:spLocks noEditPoints="1"/>
          </p:cNvSpPr>
          <p:nvPr/>
        </p:nvSpPr>
        <p:spPr bwMode="auto">
          <a:xfrm>
            <a:off x="5187950" y="4102100"/>
            <a:ext cx="152400" cy="217488"/>
          </a:xfrm>
          <a:custGeom>
            <a:avLst/>
            <a:gdLst>
              <a:gd name="T0" fmla="*/ 6 w 55"/>
              <a:gd name="T1" fmla="*/ 68 h 78"/>
              <a:gd name="T2" fmla="*/ 3 w 55"/>
              <a:gd name="T3" fmla="*/ 51 h 78"/>
              <a:gd name="T4" fmla="*/ 0 w 55"/>
              <a:gd name="T5" fmla="*/ 44 h 78"/>
              <a:gd name="T6" fmla="*/ 5 w 55"/>
              <a:gd name="T7" fmla="*/ 36 h 78"/>
              <a:gd name="T8" fmla="*/ 21 w 55"/>
              <a:gd name="T9" fmla="*/ 16 h 78"/>
              <a:gd name="T10" fmla="*/ 17 w 55"/>
              <a:gd name="T11" fmla="*/ 8 h 78"/>
              <a:gd name="T12" fmla="*/ 15 w 55"/>
              <a:gd name="T13" fmla="*/ 8 h 78"/>
              <a:gd name="T14" fmla="*/ 15 w 55"/>
              <a:gd name="T15" fmla="*/ 5 h 78"/>
              <a:gd name="T16" fmla="*/ 26 w 55"/>
              <a:gd name="T17" fmla="*/ 1 h 78"/>
              <a:gd name="T18" fmla="*/ 28 w 55"/>
              <a:gd name="T19" fmla="*/ 1 h 78"/>
              <a:gd name="T20" fmla="*/ 29 w 55"/>
              <a:gd name="T21" fmla="*/ 4 h 78"/>
              <a:gd name="T22" fmla="*/ 28 w 55"/>
              <a:gd name="T23" fmla="*/ 5 h 78"/>
              <a:gd name="T24" fmla="*/ 41 w 55"/>
              <a:gd name="T25" fmla="*/ 42 h 78"/>
              <a:gd name="T26" fmla="*/ 41 w 55"/>
              <a:gd name="T27" fmla="*/ 43 h 78"/>
              <a:gd name="T28" fmla="*/ 40 w 55"/>
              <a:gd name="T29" fmla="*/ 47 h 78"/>
              <a:gd name="T30" fmla="*/ 35 w 55"/>
              <a:gd name="T31" fmla="*/ 46 h 78"/>
              <a:gd name="T32" fmla="*/ 33 w 55"/>
              <a:gd name="T33" fmla="*/ 45 h 78"/>
              <a:gd name="T34" fmla="*/ 32 w 55"/>
              <a:gd name="T35" fmla="*/ 45 h 78"/>
              <a:gd name="T36" fmla="*/ 23 w 55"/>
              <a:gd name="T37" fmla="*/ 27 h 78"/>
              <a:gd name="T38" fmla="*/ 14 w 55"/>
              <a:gd name="T39" fmla="*/ 41 h 78"/>
              <a:gd name="T40" fmla="*/ 13 w 55"/>
              <a:gd name="T41" fmla="*/ 49 h 78"/>
              <a:gd name="T42" fmla="*/ 23 w 55"/>
              <a:gd name="T43" fmla="*/ 68 h 78"/>
              <a:gd name="T44" fmla="*/ 50 w 55"/>
              <a:gd name="T45" fmla="*/ 68 h 78"/>
              <a:gd name="T46" fmla="*/ 54 w 55"/>
              <a:gd name="T47" fmla="*/ 74 h 78"/>
              <a:gd name="T48" fmla="*/ 6 w 55"/>
              <a:gd name="T49" fmla="*/ 78 h 78"/>
              <a:gd name="T50" fmla="*/ 3 w 55"/>
              <a:gd name="T51" fmla="*/ 72 h 78"/>
              <a:gd name="T52" fmla="*/ 7 w 55"/>
              <a:gd name="T53" fmla="*/ 41 h 78"/>
              <a:gd name="T54" fmla="*/ 7 w 55"/>
              <a:gd name="T55" fmla="*/ 48 h 78"/>
              <a:gd name="T56" fmla="*/ 7 w 55"/>
              <a:gd name="T57" fmla="*/ 41 h 78"/>
              <a:gd name="T58" fmla="*/ 51 w 55"/>
              <a:gd name="T59" fmla="*/ 45 h 78"/>
              <a:gd name="T60" fmla="*/ 54 w 55"/>
              <a:gd name="T61" fmla="*/ 48 h 78"/>
              <a:gd name="T62" fmla="*/ 31 w 55"/>
              <a:gd name="T63" fmla="*/ 59 h 78"/>
              <a:gd name="T64" fmla="*/ 27 w 55"/>
              <a:gd name="T65" fmla="*/ 5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" h="78">
                <a:moveTo>
                  <a:pt x="6" y="68"/>
                </a:moveTo>
                <a:cubicBezTo>
                  <a:pt x="6" y="68"/>
                  <a:pt x="6" y="68"/>
                  <a:pt x="6" y="68"/>
                </a:cubicBezTo>
                <a:cubicBezTo>
                  <a:pt x="8" y="68"/>
                  <a:pt x="8" y="67"/>
                  <a:pt x="8" y="66"/>
                </a:cubicBezTo>
                <a:cubicBezTo>
                  <a:pt x="5" y="61"/>
                  <a:pt x="3" y="56"/>
                  <a:pt x="3" y="51"/>
                </a:cubicBezTo>
                <a:cubicBezTo>
                  <a:pt x="3" y="51"/>
                  <a:pt x="2" y="50"/>
                  <a:pt x="2" y="49"/>
                </a:cubicBezTo>
                <a:cubicBezTo>
                  <a:pt x="0" y="48"/>
                  <a:pt x="0" y="46"/>
                  <a:pt x="0" y="44"/>
                </a:cubicBezTo>
                <a:cubicBezTo>
                  <a:pt x="0" y="41"/>
                  <a:pt x="1" y="39"/>
                  <a:pt x="3" y="38"/>
                </a:cubicBezTo>
                <a:cubicBezTo>
                  <a:pt x="4" y="37"/>
                  <a:pt x="4" y="37"/>
                  <a:pt x="5" y="36"/>
                </a:cubicBezTo>
                <a:cubicBezTo>
                  <a:pt x="7" y="28"/>
                  <a:pt x="13" y="22"/>
                  <a:pt x="20" y="18"/>
                </a:cubicBezTo>
                <a:cubicBezTo>
                  <a:pt x="21" y="17"/>
                  <a:pt x="21" y="17"/>
                  <a:pt x="21" y="16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8"/>
                  <a:pt x="17" y="8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5" y="9"/>
                  <a:pt x="15" y="8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5" y="5"/>
                </a:cubicBezTo>
                <a:cubicBezTo>
                  <a:pt x="16" y="4"/>
                  <a:pt x="16" y="4"/>
                  <a:pt x="16" y="4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8" y="0"/>
                  <a:pt x="28" y="1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5"/>
                  <a:pt x="28" y="5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2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2" y="45"/>
                  <a:pt x="41" y="46"/>
                  <a:pt x="40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8"/>
                  <a:pt x="35" y="47"/>
                  <a:pt x="35" y="46"/>
                </a:cubicBezTo>
                <a:cubicBezTo>
                  <a:pt x="34" y="45"/>
                  <a:pt x="34" y="45"/>
                  <a:pt x="34" y="45"/>
                </a:cubicBezTo>
                <a:cubicBezTo>
                  <a:pt x="34" y="45"/>
                  <a:pt x="34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2" y="45"/>
                  <a:pt x="32" y="45"/>
                </a:cubicBezTo>
                <a:cubicBezTo>
                  <a:pt x="26" y="28"/>
                  <a:pt x="26" y="28"/>
                  <a:pt x="26" y="28"/>
                </a:cubicBezTo>
                <a:cubicBezTo>
                  <a:pt x="25" y="27"/>
                  <a:pt x="24" y="27"/>
                  <a:pt x="23" y="27"/>
                </a:cubicBezTo>
                <a:cubicBezTo>
                  <a:pt x="19" y="30"/>
                  <a:pt x="16" y="34"/>
                  <a:pt x="14" y="38"/>
                </a:cubicBezTo>
                <a:cubicBezTo>
                  <a:pt x="14" y="39"/>
                  <a:pt x="14" y="40"/>
                  <a:pt x="14" y="41"/>
                </a:cubicBezTo>
                <a:cubicBezTo>
                  <a:pt x="15" y="42"/>
                  <a:pt x="15" y="43"/>
                  <a:pt x="15" y="44"/>
                </a:cubicBezTo>
                <a:cubicBezTo>
                  <a:pt x="15" y="46"/>
                  <a:pt x="14" y="48"/>
                  <a:pt x="13" y="49"/>
                </a:cubicBezTo>
                <a:cubicBezTo>
                  <a:pt x="13" y="50"/>
                  <a:pt x="12" y="51"/>
                  <a:pt x="13" y="52"/>
                </a:cubicBezTo>
                <a:cubicBezTo>
                  <a:pt x="14" y="58"/>
                  <a:pt x="17" y="64"/>
                  <a:pt x="23" y="68"/>
                </a:cubicBezTo>
                <a:cubicBezTo>
                  <a:pt x="24" y="68"/>
                  <a:pt x="24" y="68"/>
                  <a:pt x="25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2" y="68"/>
                  <a:pt x="54" y="70"/>
                  <a:pt x="54" y="72"/>
                </a:cubicBezTo>
                <a:cubicBezTo>
                  <a:pt x="54" y="74"/>
                  <a:pt x="54" y="74"/>
                  <a:pt x="54" y="74"/>
                </a:cubicBezTo>
                <a:cubicBezTo>
                  <a:pt x="54" y="76"/>
                  <a:pt x="52" y="78"/>
                  <a:pt x="50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4" y="78"/>
                  <a:pt x="3" y="76"/>
                  <a:pt x="3" y="74"/>
                </a:cubicBezTo>
                <a:cubicBezTo>
                  <a:pt x="3" y="72"/>
                  <a:pt x="3" y="72"/>
                  <a:pt x="3" y="72"/>
                </a:cubicBezTo>
                <a:cubicBezTo>
                  <a:pt x="3" y="70"/>
                  <a:pt x="4" y="68"/>
                  <a:pt x="6" y="68"/>
                </a:cubicBezTo>
                <a:close/>
                <a:moveTo>
                  <a:pt x="7" y="41"/>
                </a:moveTo>
                <a:cubicBezTo>
                  <a:pt x="9" y="41"/>
                  <a:pt x="11" y="42"/>
                  <a:pt x="11" y="44"/>
                </a:cubicBezTo>
                <a:cubicBezTo>
                  <a:pt x="11" y="46"/>
                  <a:pt x="9" y="48"/>
                  <a:pt x="7" y="48"/>
                </a:cubicBezTo>
                <a:cubicBezTo>
                  <a:pt x="5" y="48"/>
                  <a:pt x="4" y="46"/>
                  <a:pt x="4" y="44"/>
                </a:cubicBezTo>
                <a:cubicBezTo>
                  <a:pt x="4" y="42"/>
                  <a:pt x="5" y="41"/>
                  <a:pt x="7" y="41"/>
                </a:cubicBezTo>
                <a:close/>
                <a:moveTo>
                  <a:pt x="28" y="54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3" y="45"/>
                  <a:pt x="54" y="46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4" y="50"/>
                  <a:pt x="53" y="50"/>
                </a:cubicBezTo>
                <a:cubicBezTo>
                  <a:pt x="31" y="59"/>
                  <a:pt x="31" y="59"/>
                  <a:pt x="31" y="59"/>
                </a:cubicBezTo>
                <a:cubicBezTo>
                  <a:pt x="30" y="60"/>
                  <a:pt x="28" y="59"/>
                  <a:pt x="28" y="58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6"/>
                  <a:pt x="27" y="55"/>
                  <a:pt x="28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82" name="Oval 162"/>
          <p:cNvSpPr>
            <a:spLocks noChangeArrowheads="1"/>
          </p:cNvSpPr>
          <p:nvPr/>
        </p:nvSpPr>
        <p:spPr bwMode="auto">
          <a:xfrm>
            <a:off x="5029200" y="3133725"/>
            <a:ext cx="466725" cy="468313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83" name="Freeform 163"/>
          <p:cNvSpPr>
            <a:spLocks noEditPoints="1"/>
          </p:cNvSpPr>
          <p:nvPr/>
        </p:nvSpPr>
        <p:spPr bwMode="auto">
          <a:xfrm>
            <a:off x="5146675" y="3267075"/>
            <a:ext cx="230188" cy="236538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85" name="Oval 165"/>
          <p:cNvSpPr>
            <a:spLocks noChangeArrowheads="1"/>
          </p:cNvSpPr>
          <p:nvPr/>
        </p:nvSpPr>
        <p:spPr bwMode="auto">
          <a:xfrm>
            <a:off x="1139825" y="3975100"/>
            <a:ext cx="466725" cy="468313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86" name="Freeform 166"/>
          <p:cNvSpPr>
            <a:spLocks noEditPoints="1"/>
          </p:cNvSpPr>
          <p:nvPr/>
        </p:nvSpPr>
        <p:spPr bwMode="auto">
          <a:xfrm>
            <a:off x="1258888" y="4095750"/>
            <a:ext cx="228600" cy="228600"/>
          </a:xfrm>
          <a:custGeom>
            <a:avLst/>
            <a:gdLst>
              <a:gd name="T0" fmla="*/ 82 w 82"/>
              <a:gd name="T1" fmla="*/ 41 h 82"/>
              <a:gd name="T2" fmla="*/ 0 w 82"/>
              <a:gd name="T3" fmla="*/ 41 h 82"/>
              <a:gd name="T4" fmla="*/ 63 w 82"/>
              <a:gd name="T5" fmla="*/ 43 h 82"/>
              <a:gd name="T6" fmla="*/ 67 w 82"/>
              <a:gd name="T7" fmla="*/ 35 h 82"/>
              <a:gd name="T8" fmla="*/ 74 w 82"/>
              <a:gd name="T9" fmla="*/ 39 h 82"/>
              <a:gd name="T10" fmla="*/ 76 w 82"/>
              <a:gd name="T11" fmla="*/ 33 h 82"/>
              <a:gd name="T12" fmla="*/ 76 w 82"/>
              <a:gd name="T13" fmla="*/ 41 h 82"/>
              <a:gd name="T14" fmla="*/ 76 w 82"/>
              <a:gd name="T15" fmla="*/ 44 h 82"/>
              <a:gd name="T16" fmla="*/ 76 w 82"/>
              <a:gd name="T17" fmla="*/ 46 h 82"/>
              <a:gd name="T18" fmla="*/ 75 w 82"/>
              <a:gd name="T19" fmla="*/ 46 h 82"/>
              <a:gd name="T20" fmla="*/ 72 w 82"/>
              <a:gd name="T21" fmla="*/ 44 h 82"/>
              <a:gd name="T22" fmla="*/ 72 w 82"/>
              <a:gd name="T23" fmla="*/ 47 h 82"/>
              <a:gd name="T24" fmla="*/ 75 w 82"/>
              <a:gd name="T25" fmla="*/ 49 h 82"/>
              <a:gd name="T26" fmla="*/ 41 w 82"/>
              <a:gd name="T27" fmla="*/ 76 h 82"/>
              <a:gd name="T28" fmla="*/ 41 w 82"/>
              <a:gd name="T29" fmla="*/ 5 h 82"/>
              <a:gd name="T30" fmla="*/ 52 w 82"/>
              <a:gd name="T31" fmla="*/ 8 h 82"/>
              <a:gd name="T32" fmla="*/ 37 w 82"/>
              <a:gd name="T33" fmla="*/ 15 h 82"/>
              <a:gd name="T34" fmla="*/ 30 w 82"/>
              <a:gd name="T35" fmla="*/ 17 h 82"/>
              <a:gd name="T36" fmla="*/ 29 w 82"/>
              <a:gd name="T37" fmla="*/ 24 h 82"/>
              <a:gd name="T38" fmla="*/ 26 w 82"/>
              <a:gd name="T39" fmla="*/ 29 h 82"/>
              <a:gd name="T40" fmla="*/ 24 w 82"/>
              <a:gd name="T41" fmla="*/ 31 h 82"/>
              <a:gd name="T42" fmla="*/ 26 w 82"/>
              <a:gd name="T43" fmla="*/ 33 h 82"/>
              <a:gd name="T44" fmla="*/ 29 w 82"/>
              <a:gd name="T45" fmla="*/ 32 h 82"/>
              <a:gd name="T46" fmla="*/ 33 w 82"/>
              <a:gd name="T47" fmla="*/ 28 h 82"/>
              <a:gd name="T48" fmla="*/ 38 w 82"/>
              <a:gd name="T49" fmla="*/ 30 h 82"/>
              <a:gd name="T50" fmla="*/ 41 w 82"/>
              <a:gd name="T51" fmla="*/ 34 h 82"/>
              <a:gd name="T52" fmla="*/ 35 w 82"/>
              <a:gd name="T53" fmla="*/ 34 h 82"/>
              <a:gd name="T54" fmla="*/ 32 w 82"/>
              <a:gd name="T55" fmla="*/ 32 h 82"/>
              <a:gd name="T56" fmla="*/ 25 w 82"/>
              <a:gd name="T57" fmla="*/ 37 h 82"/>
              <a:gd name="T58" fmla="*/ 23 w 82"/>
              <a:gd name="T59" fmla="*/ 46 h 82"/>
              <a:gd name="T60" fmla="*/ 28 w 82"/>
              <a:gd name="T61" fmla="*/ 51 h 82"/>
              <a:gd name="T62" fmla="*/ 35 w 82"/>
              <a:gd name="T63" fmla="*/ 51 h 82"/>
              <a:gd name="T64" fmla="*/ 43 w 82"/>
              <a:gd name="T65" fmla="*/ 70 h 82"/>
              <a:gd name="T66" fmla="*/ 49 w 82"/>
              <a:gd name="T67" fmla="*/ 57 h 82"/>
              <a:gd name="T68" fmla="*/ 49 w 82"/>
              <a:gd name="T69" fmla="*/ 44 h 82"/>
              <a:gd name="T70" fmla="*/ 44 w 82"/>
              <a:gd name="T71" fmla="*/ 38 h 82"/>
              <a:gd name="T72" fmla="*/ 47 w 82"/>
              <a:gd name="T73" fmla="*/ 41 h 82"/>
              <a:gd name="T74" fmla="*/ 53 w 82"/>
              <a:gd name="T75" fmla="*/ 37 h 82"/>
              <a:gd name="T76" fmla="*/ 50 w 82"/>
              <a:gd name="T77" fmla="*/ 34 h 82"/>
              <a:gd name="T78" fmla="*/ 55 w 82"/>
              <a:gd name="T79" fmla="*/ 34 h 82"/>
              <a:gd name="T80" fmla="*/ 62 w 82"/>
              <a:gd name="T81" fmla="*/ 43 h 82"/>
              <a:gd name="T82" fmla="*/ 51 w 82"/>
              <a:gd name="T83" fmla="*/ 58 h 82"/>
              <a:gd name="T84" fmla="*/ 49 w 82"/>
              <a:gd name="T85" fmla="*/ 63 h 82"/>
              <a:gd name="T86" fmla="*/ 52 w 82"/>
              <a:gd name="T87" fmla="*/ 5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64" y="0"/>
                  <a:pt x="82" y="18"/>
                  <a:pt x="82" y="41"/>
                </a:cubicBezTo>
                <a:cubicBezTo>
                  <a:pt x="82" y="63"/>
                  <a:pt x="64" y="82"/>
                  <a:pt x="41" y="82"/>
                </a:cubicBezTo>
                <a:cubicBezTo>
                  <a:pt x="18" y="82"/>
                  <a:pt x="0" y="63"/>
                  <a:pt x="0" y="41"/>
                </a:cubicBezTo>
                <a:cubicBezTo>
                  <a:pt x="0" y="18"/>
                  <a:pt x="18" y="0"/>
                  <a:pt x="41" y="0"/>
                </a:cubicBezTo>
                <a:close/>
                <a:moveTo>
                  <a:pt x="63" y="43"/>
                </a:moveTo>
                <a:cubicBezTo>
                  <a:pt x="64" y="40"/>
                  <a:pt x="64" y="38"/>
                  <a:pt x="65" y="35"/>
                </a:cubicBezTo>
                <a:cubicBezTo>
                  <a:pt x="65" y="34"/>
                  <a:pt x="65" y="34"/>
                  <a:pt x="67" y="35"/>
                </a:cubicBezTo>
                <a:cubicBezTo>
                  <a:pt x="68" y="37"/>
                  <a:pt x="70" y="38"/>
                  <a:pt x="72" y="40"/>
                </a:cubicBezTo>
                <a:cubicBezTo>
                  <a:pt x="73" y="41"/>
                  <a:pt x="74" y="41"/>
                  <a:pt x="74" y="39"/>
                </a:cubicBezTo>
                <a:cubicBezTo>
                  <a:pt x="74" y="37"/>
                  <a:pt x="74" y="35"/>
                  <a:pt x="75" y="33"/>
                </a:cubicBezTo>
                <a:cubicBezTo>
                  <a:pt x="75" y="32"/>
                  <a:pt x="75" y="32"/>
                  <a:pt x="76" y="33"/>
                </a:cubicBezTo>
                <a:cubicBezTo>
                  <a:pt x="76" y="36"/>
                  <a:pt x="76" y="38"/>
                  <a:pt x="76" y="41"/>
                </a:cubicBezTo>
                <a:cubicBezTo>
                  <a:pt x="76" y="41"/>
                  <a:pt x="77" y="41"/>
                  <a:pt x="76" y="41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44"/>
                  <a:pt x="75" y="44"/>
                  <a:pt x="76" y="44"/>
                </a:cubicBezTo>
                <a:cubicBezTo>
                  <a:pt x="76" y="44"/>
                  <a:pt x="76" y="45"/>
                  <a:pt x="76" y="45"/>
                </a:cubicBezTo>
                <a:cubicBezTo>
                  <a:pt x="76" y="45"/>
                  <a:pt x="76" y="46"/>
                  <a:pt x="76" y="46"/>
                </a:cubicBezTo>
                <a:cubicBezTo>
                  <a:pt x="76" y="46"/>
                  <a:pt x="76" y="47"/>
                  <a:pt x="76" y="47"/>
                </a:cubicBezTo>
                <a:cubicBezTo>
                  <a:pt x="75" y="47"/>
                  <a:pt x="75" y="46"/>
                  <a:pt x="75" y="46"/>
                </a:cubicBezTo>
                <a:cubicBezTo>
                  <a:pt x="74" y="46"/>
                  <a:pt x="74" y="47"/>
                  <a:pt x="73" y="45"/>
                </a:cubicBezTo>
                <a:cubicBezTo>
                  <a:pt x="73" y="45"/>
                  <a:pt x="73" y="45"/>
                  <a:pt x="72" y="44"/>
                </a:cubicBezTo>
                <a:cubicBezTo>
                  <a:pt x="70" y="39"/>
                  <a:pt x="70" y="39"/>
                  <a:pt x="71" y="45"/>
                </a:cubicBezTo>
                <a:cubicBezTo>
                  <a:pt x="72" y="46"/>
                  <a:pt x="72" y="47"/>
                  <a:pt x="72" y="47"/>
                </a:cubicBezTo>
                <a:cubicBezTo>
                  <a:pt x="72" y="49"/>
                  <a:pt x="73" y="49"/>
                  <a:pt x="74" y="49"/>
                </a:cubicBezTo>
                <a:cubicBezTo>
                  <a:pt x="74" y="49"/>
                  <a:pt x="75" y="49"/>
                  <a:pt x="75" y="49"/>
                </a:cubicBezTo>
                <a:cubicBezTo>
                  <a:pt x="75" y="49"/>
                  <a:pt x="76" y="49"/>
                  <a:pt x="75" y="49"/>
                </a:cubicBezTo>
                <a:cubicBezTo>
                  <a:pt x="72" y="65"/>
                  <a:pt x="58" y="76"/>
                  <a:pt x="41" y="76"/>
                </a:cubicBezTo>
                <a:cubicBezTo>
                  <a:pt x="21" y="76"/>
                  <a:pt x="6" y="60"/>
                  <a:pt x="6" y="41"/>
                </a:cubicBezTo>
                <a:cubicBezTo>
                  <a:pt x="6" y="21"/>
                  <a:pt x="21" y="5"/>
                  <a:pt x="41" y="5"/>
                </a:cubicBezTo>
                <a:cubicBezTo>
                  <a:pt x="45" y="5"/>
                  <a:pt x="48" y="6"/>
                  <a:pt x="52" y="7"/>
                </a:cubicBezTo>
                <a:cubicBezTo>
                  <a:pt x="52" y="7"/>
                  <a:pt x="52" y="8"/>
                  <a:pt x="52" y="8"/>
                </a:cubicBezTo>
                <a:cubicBezTo>
                  <a:pt x="48" y="10"/>
                  <a:pt x="44" y="12"/>
                  <a:pt x="41" y="14"/>
                </a:cubicBezTo>
                <a:cubicBezTo>
                  <a:pt x="39" y="15"/>
                  <a:pt x="39" y="15"/>
                  <a:pt x="37" y="15"/>
                </a:cubicBezTo>
                <a:cubicBezTo>
                  <a:pt x="36" y="15"/>
                  <a:pt x="34" y="16"/>
                  <a:pt x="32" y="16"/>
                </a:cubicBezTo>
                <a:cubicBezTo>
                  <a:pt x="31" y="16"/>
                  <a:pt x="31" y="16"/>
                  <a:pt x="30" y="17"/>
                </a:cubicBezTo>
                <a:cubicBezTo>
                  <a:pt x="30" y="19"/>
                  <a:pt x="30" y="20"/>
                  <a:pt x="30" y="22"/>
                </a:cubicBezTo>
                <a:cubicBezTo>
                  <a:pt x="29" y="23"/>
                  <a:pt x="29" y="23"/>
                  <a:pt x="29" y="24"/>
                </a:cubicBezTo>
                <a:cubicBezTo>
                  <a:pt x="28" y="26"/>
                  <a:pt x="28" y="27"/>
                  <a:pt x="27" y="28"/>
                </a:cubicBezTo>
                <a:cubicBezTo>
                  <a:pt x="27" y="29"/>
                  <a:pt x="27" y="29"/>
                  <a:pt x="26" y="29"/>
                </a:cubicBezTo>
                <a:cubicBezTo>
                  <a:pt x="26" y="29"/>
                  <a:pt x="25" y="30"/>
                  <a:pt x="25" y="30"/>
                </a:cubicBezTo>
                <a:cubicBezTo>
                  <a:pt x="24" y="30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25" y="33"/>
                  <a:pt x="25" y="33"/>
                  <a:pt x="26" y="33"/>
                </a:cubicBezTo>
                <a:cubicBezTo>
                  <a:pt x="26" y="33"/>
                  <a:pt x="26" y="33"/>
                  <a:pt x="27" y="33"/>
                </a:cubicBezTo>
                <a:cubicBezTo>
                  <a:pt x="28" y="33"/>
                  <a:pt x="28" y="33"/>
                  <a:pt x="29" y="32"/>
                </a:cubicBezTo>
                <a:cubicBezTo>
                  <a:pt x="29" y="31"/>
                  <a:pt x="30" y="30"/>
                  <a:pt x="31" y="29"/>
                </a:cubicBezTo>
                <a:cubicBezTo>
                  <a:pt x="31" y="28"/>
                  <a:pt x="32" y="28"/>
                  <a:pt x="33" y="28"/>
                </a:cubicBezTo>
                <a:cubicBezTo>
                  <a:pt x="34" y="29"/>
                  <a:pt x="35" y="29"/>
                  <a:pt x="36" y="29"/>
                </a:cubicBezTo>
                <a:cubicBezTo>
                  <a:pt x="37" y="30"/>
                  <a:pt x="37" y="30"/>
                  <a:pt x="38" y="30"/>
                </a:cubicBezTo>
                <a:cubicBezTo>
                  <a:pt x="39" y="31"/>
                  <a:pt x="40" y="32"/>
                  <a:pt x="41" y="33"/>
                </a:cubicBezTo>
                <a:cubicBezTo>
                  <a:pt x="42" y="33"/>
                  <a:pt x="41" y="34"/>
                  <a:pt x="41" y="34"/>
                </a:cubicBezTo>
                <a:cubicBezTo>
                  <a:pt x="39" y="34"/>
                  <a:pt x="38" y="34"/>
                  <a:pt x="37" y="34"/>
                </a:cubicBezTo>
                <a:cubicBezTo>
                  <a:pt x="36" y="35"/>
                  <a:pt x="36" y="34"/>
                  <a:pt x="35" y="34"/>
                </a:cubicBezTo>
                <a:cubicBezTo>
                  <a:pt x="35" y="33"/>
                  <a:pt x="34" y="33"/>
                  <a:pt x="33" y="32"/>
                </a:cubicBezTo>
                <a:cubicBezTo>
                  <a:pt x="33" y="32"/>
                  <a:pt x="32" y="32"/>
                  <a:pt x="32" y="32"/>
                </a:cubicBezTo>
                <a:cubicBezTo>
                  <a:pt x="30" y="33"/>
                  <a:pt x="28" y="34"/>
                  <a:pt x="26" y="35"/>
                </a:cubicBezTo>
                <a:cubicBezTo>
                  <a:pt x="25" y="35"/>
                  <a:pt x="25" y="36"/>
                  <a:pt x="25" y="37"/>
                </a:cubicBezTo>
                <a:cubicBezTo>
                  <a:pt x="24" y="39"/>
                  <a:pt x="24" y="42"/>
                  <a:pt x="23" y="44"/>
                </a:cubicBezTo>
                <a:cubicBezTo>
                  <a:pt x="22" y="45"/>
                  <a:pt x="22" y="45"/>
                  <a:pt x="23" y="46"/>
                </a:cubicBezTo>
                <a:cubicBezTo>
                  <a:pt x="24" y="48"/>
                  <a:pt x="25" y="49"/>
                  <a:pt x="26" y="51"/>
                </a:cubicBezTo>
                <a:cubicBezTo>
                  <a:pt x="27" y="52"/>
                  <a:pt x="27" y="52"/>
                  <a:pt x="28" y="51"/>
                </a:cubicBezTo>
                <a:cubicBezTo>
                  <a:pt x="30" y="51"/>
                  <a:pt x="32" y="51"/>
                  <a:pt x="33" y="50"/>
                </a:cubicBezTo>
                <a:cubicBezTo>
                  <a:pt x="34" y="50"/>
                  <a:pt x="35" y="50"/>
                  <a:pt x="35" y="51"/>
                </a:cubicBezTo>
                <a:cubicBezTo>
                  <a:pt x="37" y="57"/>
                  <a:pt x="39" y="63"/>
                  <a:pt x="41" y="69"/>
                </a:cubicBezTo>
                <a:cubicBezTo>
                  <a:pt x="42" y="71"/>
                  <a:pt x="42" y="71"/>
                  <a:pt x="43" y="70"/>
                </a:cubicBezTo>
                <a:cubicBezTo>
                  <a:pt x="45" y="67"/>
                  <a:pt x="46" y="64"/>
                  <a:pt x="48" y="61"/>
                </a:cubicBezTo>
                <a:cubicBezTo>
                  <a:pt x="49" y="59"/>
                  <a:pt x="49" y="59"/>
                  <a:pt x="49" y="57"/>
                </a:cubicBezTo>
                <a:cubicBezTo>
                  <a:pt x="50" y="53"/>
                  <a:pt x="50" y="50"/>
                  <a:pt x="51" y="46"/>
                </a:cubicBezTo>
                <a:cubicBezTo>
                  <a:pt x="51" y="44"/>
                  <a:pt x="51" y="44"/>
                  <a:pt x="49" y="44"/>
                </a:cubicBezTo>
                <a:cubicBezTo>
                  <a:pt x="48" y="45"/>
                  <a:pt x="48" y="44"/>
                  <a:pt x="47" y="43"/>
                </a:cubicBezTo>
                <a:cubicBezTo>
                  <a:pt x="46" y="41"/>
                  <a:pt x="45" y="39"/>
                  <a:pt x="44" y="38"/>
                </a:cubicBezTo>
                <a:cubicBezTo>
                  <a:pt x="43" y="36"/>
                  <a:pt x="43" y="36"/>
                  <a:pt x="44" y="37"/>
                </a:cubicBezTo>
                <a:cubicBezTo>
                  <a:pt x="45" y="38"/>
                  <a:pt x="46" y="40"/>
                  <a:pt x="47" y="41"/>
                </a:cubicBezTo>
                <a:cubicBezTo>
                  <a:pt x="49" y="42"/>
                  <a:pt x="49" y="42"/>
                  <a:pt x="50" y="41"/>
                </a:cubicBezTo>
                <a:cubicBezTo>
                  <a:pt x="51" y="40"/>
                  <a:pt x="52" y="38"/>
                  <a:pt x="53" y="37"/>
                </a:cubicBezTo>
                <a:cubicBezTo>
                  <a:pt x="54" y="36"/>
                  <a:pt x="54" y="36"/>
                  <a:pt x="52" y="35"/>
                </a:cubicBezTo>
                <a:cubicBezTo>
                  <a:pt x="51" y="35"/>
                  <a:pt x="51" y="34"/>
                  <a:pt x="50" y="34"/>
                </a:cubicBezTo>
                <a:cubicBezTo>
                  <a:pt x="49" y="33"/>
                  <a:pt x="48" y="33"/>
                  <a:pt x="50" y="34"/>
                </a:cubicBezTo>
                <a:cubicBezTo>
                  <a:pt x="52" y="34"/>
                  <a:pt x="53" y="34"/>
                  <a:pt x="55" y="34"/>
                </a:cubicBezTo>
                <a:cubicBezTo>
                  <a:pt x="57" y="35"/>
                  <a:pt x="57" y="35"/>
                  <a:pt x="58" y="36"/>
                </a:cubicBezTo>
                <a:cubicBezTo>
                  <a:pt x="59" y="39"/>
                  <a:pt x="60" y="41"/>
                  <a:pt x="62" y="43"/>
                </a:cubicBezTo>
                <a:cubicBezTo>
                  <a:pt x="62" y="45"/>
                  <a:pt x="63" y="44"/>
                  <a:pt x="63" y="43"/>
                </a:cubicBezTo>
                <a:close/>
                <a:moveTo>
                  <a:pt x="51" y="58"/>
                </a:moveTo>
                <a:cubicBezTo>
                  <a:pt x="51" y="58"/>
                  <a:pt x="50" y="59"/>
                  <a:pt x="50" y="59"/>
                </a:cubicBezTo>
                <a:cubicBezTo>
                  <a:pt x="49" y="61"/>
                  <a:pt x="49" y="61"/>
                  <a:pt x="49" y="63"/>
                </a:cubicBezTo>
                <a:cubicBezTo>
                  <a:pt x="50" y="66"/>
                  <a:pt x="50" y="66"/>
                  <a:pt x="51" y="63"/>
                </a:cubicBezTo>
                <a:cubicBezTo>
                  <a:pt x="51" y="61"/>
                  <a:pt x="52" y="60"/>
                  <a:pt x="52" y="58"/>
                </a:cubicBezTo>
                <a:cubicBezTo>
                  <a:pt x="53" y="55"/>
                  <a:pt x="53" y="55"/>
                  <a:pt x="51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87" name="Rectangle 167"/>
          <p:cNvSpPr>
            <a:spLocks noChangeArrowheads="1"/>
          </p:cNvSpPr>
          <p:nvPr/>
        </p:nvSpPr>
        <p:spPr bwMode="auto">
          <a:xfrm>
            <a:off x="1717675" y="14493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88" name="Rectangle 168"/>
          <p:cNvSpPr>
            <a:spLocks noChangeArrowheads="1"/>
          </p:cNvSpPr>
          <p:nvPr/>
        </p:nvSpPr>
        <p:spPr bwMode="auto">
          <a:xfrm>
            <a:off x="1717675" y="23002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89" name="Rectangle 169"/>
          <p:cNvSpPr>
            <a:spLocks noChangeArrowheads="1"/>
          </p:cNvSpPr>
          <p:nvPr/>
        </p:nvSpPr>
        <p:spPr bwMode="auto">
          <a:xfrm>
            <a:off x="1717675" y="31321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0" name="Rectangle 170"/>
          <p:cNvSpPr>
            <a:spLocks noChangeArrowheads="1"/>
          </p:cNvSpPr>
          <p:nvPr/>
        </p:nvSpPr>
        <p:spPr bwMode="auto">
          <a:xfrm>
            <a:off x="1717675" y="39893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1" name="Rectangle 171"/>
          <p:cNvSpPr>
            <a:spLocks noChangeArrowheads="1"/>
          </p:cNvSpPr>
          <p:nvPr/>
        </p:nvSpPr>
        <p:spPr bwMode="auto">
          <a:xfrm>
            <a:off x="5605463" y="14493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2" name="Rectangle 172"/>
          <p:cNvSpPr>
            <a:spLocks noChangeArrowheads="1"/>
          </p:cNvSpPr>
          <p:nvPr/>
        </p:nvSpPr>
        <p:spPr bwMode="auto">
          <a:xfrm>
            <a:off x="5605463" y="23002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293" name="Rectangle 173"/>
          <p:cNvSpPr>
            <a:spLocks noChangeArrowheads="1"/>
          </p:cNvSpPr>
          <p:nvPr/>
        </p:nvSpPr>
        <p:spPr bwMode="auto">
          <a:xfrm>
            <a:off x="5605463" y="31321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4" name="Rectangle 174"/>
          <p:cNvSpPr>
            <a:spLocks noChangeArrowheads="1"/>
          </p:cNvSpPr>
          <p:nvPr/>
        </p:nvSpPr>
        <p:spPr bwMode="auto">
          <a:xfrm>
            <a:off x="5605463" y="39893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  <a:endParaRPr lang="en-US" altLang="zh-CN" sz="1400" b="1" dirty="0">
              <a:solidFill>
                <a:srgbClr val="C09CC2"/>
              </a:solidFill>
            </a:endParaRPr>
          </a:p>
        </p:txBody>
      </p:sp>
      <p:sp>
        <p:nvSpPr>
          <p:cNvPr id="40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3" name="直接连接符 4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650875" y="1589088"/>
            <a:ext cx="2159000" cy="24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TOPIC HEADER HERE</a:t>
            </a:r>
            <a:endParaRPr lang="zh-CN" altLang="en-US" sz="1000" b="1" dirty="0">
              <a:solidFill>
                <a:srgbClr val="C09CC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10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9964" name="Rectangle 28" descr="33"/>
          <p:cNvSpPr>
            <a:spLocks noChangeArrowheads="1"/>
          </p:cNvSpPr>
          <p:nvPr/>
        </p:nvSpPr>
        <p:spPr bwMode="auto">
          <a:xfrm>
            <a:off x="3275013" y="1535113"/>
            <a:ext cx="5329237" cy="1257300"/>
          </a:xfrm>
          <a:prstGeom prst="rect">
            <a:avLst/>
          </a:prstGeom>
          <a:blipFill dpi="0" rotWithShape="1">
            <a:blip r:embed="rId1"/>
            <a:srcRect/>
            <a:stretch>
              <a:fillRect b="-57624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5" name="Rectangle 29" descr="Money副本"/>
          <p:cNvSpPr>
            <a:spLocks noChangeArrowheads="1"/>
          </p:cNvSpPr>
          <p:nvPr/>
        </p:nvSpPr>
        <p:spPr bwMode="auto">
          <a:xfrm>
            <a:off x="3275013" y="2867025"/>
            <a:ext cx="5329237" cy="1235075"/>
          </a:xfrm>
          <a:prstGeom prst="rect">
            <a:avLst/>
          </a:prstGeom>
          <a:blipFill dpi="0" rotWithShape="1">
            <a:blip r:embed="rId2"/>
            <a:srcRect/>
            <a:stretch>
              <a:fillRect b="-44617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3014663" y="1517650"/>
            <a:ext cx="0" cy="258445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  <a:endParaRPr lang="en-US" altLang="zh-CN" sz="1400" b="1" dirty="0">
              <a:solidFill>
                <a:srgbClr val="C09CC2"/>
              </a:solidFill>
            </a:endParaRPr>
          </a:p>
        </p:txBody>
      </p:sp>
      <p:sp>
        <p:nvSpPr>
          <p:cNvPr id="16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8" name="组合 1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0" name="Rectangle 32" descr="library"/>
          <p:cNvSpPr>
            <a:spLocks noChangeArrowheads="1"/>
          </p:cNvSpPr>
          <p:nvPr/>
        </p:nvSpPr>
        <p:spPr bwMode="auto">
          <a:xfrm>
            <a:off x="5075238" y="1117600"/>
            <a:ext cx="2017712" cy="2170113"/>
          </a:xfrm>
          <a:prstGeom prst="rect">
            <a:avLst/>
          </a:prstGeom>
          <a:blipFill dpi="0" rotWithShape="1">
            <a:blip r:embed="rId1"/>
            <a:srcRect/>
            <a:stretch>
              <a:fillRect r="-6201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5075238" y="3351213"/>
            <a:ext cx="2017712" cy="124777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7154863" y="1117600"/>
            <a:ext cx="1987550" cy="1260475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3" name="Rectangle 35" descr="Dreamy_Images_21"/>
          <p:cNvSpPr>
            <a:spLocks noChangeArrowheads="1"/>
          </p:cNvSpPr>
          <p:nvPr/>
        </p:nvSpPr>
        <p:spPr bwMode="auto">
          <a:xfrm>
            <a:off x="7154863" y="2446338"/>
            <a:ext cx="1987550" cy="2152650"/>
          </a:xfrm>
          <a:prstGeom prst="rect">
            <a:avLst/>
          </a:prstGeom>
          <a:blipFill dpi="0" rotWithShape="1">
            <a:blip r:embed="rId2"/>
            <a:srcRect/>
            <a:stretch>
              <a:fillRect r="-4440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334250" y="12557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01</a:t>
            </a:r>
            <a:r>
              <a:rPr lang="en-US" altLang="zh-CN" sz="800" b="1">
                <a:solidFill>
                  <a:schemeClr val="bg1"/>
                </a:solidFill>
              </a:rPr>
              <a:t> BUSINESS SECTION</a:t>
            </a:r>
            <a:endParaRPr lang="zh-CN" altLang="en-US" sz="2400" b="1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7925" name="Rectangle 37"/>
          <p:cNvSpPr>
            <a:spLocks noChangeArrowheads="1"/>
          </p:cNvSpPr>
          <p:nvPr/>
        </p:nvSpPr>
        <p:spPr bwMode="auto">
          <a:xfrm>
            <a:off x="5264150" y="34909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02</a:t>
            </a:r>
            <a:r>
              <a:rPr lang="en-US" altLang="zh-CN" sz="800" b="1">
                <a:solidFill>
                  <a:schemeClr val="bg1"/>
                </a:solidFill>
              </a:rPr>
              <a:t> BUSINESS SECTION</a:t>
            </a:r>
            <a:endParaRPr lang="zh-CN" altLang="en-US" sz="2400" b="1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7926" name="Rectangle 38"/>
          <p:cNvSpPr>
            <a:spLocks noChangeArrowheads="1"/>
          </p:cNvSpPr>
          <p:nvPr/>
        </p:nvSpPr>
        <p:spPr bwMode="auto">
          <a:xfrm>
            <a:off x="611188" y="1746250"/>
            <a:ext cx="424815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7927" name="Rectangle 39"/>
          <p:cNvSpPr>
            <a:spLocks noChangeArrowheads="1"/>
          </p:cNvSpPr>
          <p:nvPr/>
        </p:nvSpPr>
        <p:spPr bwMode="auto">
          <a:xfrm>
            <a:off x="709613" y="1458913"/>
            <a:ext cx="21129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dirty="0">
                <a:solidFill>
                  <a:schemeClr val="bg2"/>
                </a:solidFill>
              </a:rPr>
              <a:t>WHAT MAKES US</a:t>
            </a:r>
            <a:r>
              <a:rPr lang="en-US" altLang="zh-CN" sz="1000" b="1" dirty="0">
                <a:solidFill>
                  <a:srgbClr val="F4B413"/>
                </a:solidFill>
              </a:rPr>
              <a:t> </a:t>
            </a:r>
            <a:r>
              <a:rPr lang="zh-CN" altLang="en-US" sz="1000" b="1" dirty="0">
                <a:solidFill>
                  <a:srgbClr val="C09CC2"/>
                </a:solidFill>
              </a:rPr>
              <a:t>DIFFERENT</a:t>
            </a:r>
            <a:r>
              <a:rPr lang="en-US" altLang="zh-CN" sz="1000" dirty="0">
                <a:solidFill>
                  <a:schemeClr val="bg2"/>
                </a:solidFill>
              </a:rPr>
              <a:t>?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sp>
        <p:nvSpPr>
          <p:cNvPr id="37929" name="Oval 41"/>
          <p:cNvSpPr>
            <a:spLocks noChangeArrowheads="1"/>
          </p:cNvSpPr>
          <p:nvPr/>
        </p:nvSpPr>
        <p:spPr bwMode="auto">
          <a:xfrm>
            <a:off x="709613" y="3802063"/>
            <a:ext cx="441325" cy="4445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930" name="Freeform 42"/>
          <p:cNvSpPr/>
          <p:nvPr/>
        </p:nvSpPr>
        <p:spPr bwMode="auto">
          <a:xfrm>
            <a:off x="831850" y="3944938"/>
            <a:ext cx="196850" cy="153987"/>
          </a:xfrm>
          <a:custGeom>
            <a:avLst/>
            <a:gdLst>
              <a:gd name="T0" fmla="*/ 39 w 39"/>
              <a:gd name="T1" fmla="*/ 4 h 31"/>
              <a:gd name="T2" fmla="*/ 34 w 39"/>
              <a:gd name="T3" fmla="*/ 5 h 31"/>
              <a:gd name="T4" fmla="*/ 38 w 39"/>
              <a:gd name="T5" fmla="*/ 1 h 31"/>
              <a:gd name="T6" fmla="*/ 33 w 39"/>
              <a:gd name="T7" fmla="*/ 3 h 31"/>
              <a:gd name="T8" fmla="*/ 27 w 39"/>
              <a:gd name="T9" fmla="*/ 0 h 31"/>
              <a:gd name="T10" fmla="*/ 19 w 39"/>
              <a:gd name="T11" fmla="*/ 8 h 31"/>
              <a:gd name="T12" fmla="*/ 19 w 39"/>
              <a:gd name="T13" fmla="*/ 10 h 31"/>
              <a:gd name="T14" fmla="*/ 3 w 39"/>
              <a:gd name="T15" fmla="*/ 2 h 31"/>
              <a:gd name="T16" fmla="*/ 2 w 39"/>
              <a:gd name="T17" fmla="*/ 5 h 31"/>
              <a:gd name="T18" fmla="*/ 6 w 39"/>
              <a:gd name="T19" fmla="*/ 12 h 31"/>
              <a:gd name="T20" fmla="*/ 2 w 39"/>
              <a:gd name="T21" fmla="*/ 11 h 31"/>
              <a:gd name="T22" fmla="*/ 2 w 39"/>
              <a:gd name="T23" fmla="*/ 11 h 31"/>
              <a:gd name="T24" fmla="*/ 8 w 39"/>
              <a:gd name="T25" fmla="*/ 19 h 31"/>
              <a:gd name="T26" fmla="*/ 6 w 39"/>
              <a:gd name="T27" fmla="*/ 19 h 31"/>
              <a:gd name="T28" fmla="*/ 5 w 39"/>
              <a:gd name="T29" fmla="*/ 19 h 31"/>
              <a:gd name="T30" fmla="*/ 12 w 39"/>
              <a:gd name="T31" fmla="*/ 24 h 31"/>
              <a:gd name="T32" fmla="*/ 2 w 39"/>
              <a:gd name="T33" fmla="*/ 28 h 31"/>
              <a:gd name="T34" fmla="*/ 0 w 39"/>
              <a:gd name="T35" fmla="*/ 28 h 31"/>
              <a:gd name="T36" fmla="*/ 13 w 39"/>
              <a:gd name="T37" fmla="*/ 31 h 31"/>
              <a:gd name="T38" fmla="*/ 35 w 39"/>
              <a:gd name="T39" fmla="*/ 9 h 31"/>
              <a:gd name="T40" fmla="*/ 35 w 39"/>
              <a:gd name="T41" fmla="*/ 8 h 31"/>
              <a:gd name="T42" fmla="*/ 39 w 39"/>
              <a:gd name="T43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" h="31">
                <a:moveTo>
                  <a:pt x="39" y="4"/>
                </a:moveTo>
                <a:cubicBezTo>
                  <a:pt x="37" y="4"/>
                  <a:pt x="36" y="5"/>
                  <a:pt x="34" y="5"/>
                </a:cubicBezTo>
                <a:cubicBezTo>
                  <a:pt x="36" y="4"/>
                  <a:pt x="37" y="2"/>
                  <a:pt x="38" y="1"/>
                </a:cubicBezTo>
                <a:cubicBezTo>
                  <a:pt x="36" y="2"/>
                  <a:pt x="35" y="2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3" y="0"/>
                  <a:pt x="19" y="4"/>
                  <a:pt x="19" y="8"/>
                </a:cubicBezTo>
                <a:cubicBezTo>
                  <a:pt x="19" y="9"/>
                  <a:pt x="19" y="9"/>
                  <a:pt x="19" y="10"/>
                </a:cubicBezTo>
                <a:cubicBezTo>
                  <a:pt x="13" y="9"/>
                  <a:pt x="7" y="6"/>
                  <a:pt x="3" y="2"/>
                </a:cubicBezTo>
                <a:cubicBezTo>
                  <a:pt x="2" y="3"/>
                  <a:pt x="2" y="4"/>
                  <a:pt x="2" y="5"/>
                </a:cubicBezTo>
                <a:cubicBezTo>
                  <a:pt x="2" y="8"/>
                  <a:pt x="3" y="11"/>
                  <a:pt x="6" y="12"/>
                </a:cubicBezTo>
                <a:cubicBezTo>
                  <a:pt x="4" y="12"/>
                  <a:pt x="3" y="12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5"/>
                  <a:pt x="5" y="18"/>
                  <a:pt x="8" y="19"/>
                </a:cubicBezTo>
                <a:cubicBezTo>
                  <a:pt x="8" y="19"/>
                  <a:pt x="7" y="19"/>
                  <a:pt x="6" y="19"/>
                </a:cubicBezTo>
                <a:cubicBezTo>
                  <a:pt x="6" y="19"/>
                  <a:pt x="5" y="19"/>
                  <a:pt x="5" y="19"/>
                </a:cubicBezTo>
                <a:cubicBezTo>
                  <a:pt x="6" y="22"/>
                  <a:pt x="9" y="24"/>
                  <a:pt x="12" y="24"/>
                </a:cubicBezTo>
                <a:cubicBezTo>
                  <a:pt x="9" y="27"/>
                  <a:pt x="6" y="28"/>
                  <a:pt x="2" y="28"/>
                </a:cubicBezTo>
                <a:cubicBezTo>
                  <a:pt x="2" y="28"/>
                  <a:pt x="1" y="28"/>
                  <a:pt x="0" y="28"/>
                </a:cubicBezTo>
                <a:cubicBezTo>
                  <a:pt x="4" y="30"/>
                  <a:pt x="8" y="31"/>
                  <a:pt x="13" y="31"/>
                </a:cubicBezTo>
                <a:cubicBezTo>
                  <a:pt x="27" y="31"/>
                  <a:pt x="35" y="1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6" y="7"/>
                  <a:pt x="38" y="5"/>
                  <a:pt x="3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32" name="Oval 44"/>
          <p:cNvSpPr>
            <a:spLocks noChangeArrowheads="1"/>
          </p:cNvSpPr>
          <p:nvPr/>
        </p:nvSpPr>
        <p:spPr bwMode="auto">
          <a:xfrm>
            <a:off x="2868613" y="3802063"/>
            <a:ext cx="441325" cy="44450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933" name="Freeform 45"/>
          <p:cNvSpPr/>
          <p:nvPr/>
        </p:nvSpPr>
        <p:spPr bwMode="auto">
          <a:xfrm>
            <a:off x="3040063" y="3924300"/>
            <a:ext cx="104775" cy="200025"/>
          </a:xfrm>
          <a:custGeom>
            <a:avLst/>
            <a:gdLst>
              <a:gd name="T0" fmla="*/ 4 w 20"/>
              <a:gd name="T1" fmla="*/ 22 h 39"/>
              <a:gd name="T2" fmla="*/ 4 w 20"/>
              <a:gd name="T3" fmla="*/ 39 h 39"/>
              <a:gd name="T4" fmla="*/ 13 w 20"/>
              <a:gd name="T5" fmla="*/ 39 h 39"/>
              <a:gd name="T6" fmla="*/ 13 w 20"/>
              <a:gd name="T7" fmla="*/ 22 h 39"/>
              <a:gd name="T8" fmla="*/ 18 w 20"/>
              <a:gd name="T9" fmla="*/ 22 h 39"/>
              <a:gd name="T10" fmla="*/ 20 w 20"/>
              <a:gd name="T11" fmla="*/ 15 h 39"/>
              <a:gd name="T12" fmla="*/ 13 w 20"/>
              <a:gd name="T13" fmla="*/ 15 h 39"/>
              <a:gd name="T14" fmla="*/ 13 w 20"/>
              <a:gd name="T15" fmla="*/ 9 h 39"/>
              <a:gd name="T16" fmla="*/ 14 w 20"/>
              <a:gd name="T17" fmla="*/ 8 h 39"/>
              <a:gd name="T18" fmla="*/ 18 w 20"/>
              <a:gd name="T19" fmla="*/ 8 h 39"/>
              <a:gd name="T20" fmla="*/ 18 w 20"/>
              <a:gd name="T21" fmla="*/ 0 h 39"/>
              <a:gd name="T22" fmla="*/ 11 w 20"/>
              <a:gd name="T23" fmla="*/ 0 h 39"/>
              <a:gd name="T24" fmla="*/ 4 w 20"/>
              <a:gd name="T25" fmla="*/ 7 h 39"/>
              <a:gd name="T26" fmla="*/ 4 w 20"/>
              <a:gd name="T27" fmla="*/ 14 h 39"/>
              <a:gd name="T28" fmla="*/ 0 w 20"/>
              <a:gd name="T29" fmla="*/ 14 h 39"/>
              <a:gd name="T30" fmla="*/ 0 w 20"/>
              <a:gd name="T31" fmla="*/ 22 h 39"/>
              <a:gd name="T32" fmla="*/ 4 w 20"/>
              <a:gd name="T33" fmla="*/ 2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" h="39">
                <a:moveTo>
                  <a:pt x="4" y="22"/>
                </a:moveTo>
                <a:cubicBezTo>
                  <a:pt x="4" y="39"/>
                  <a:pt x="4" y="39"/>
                  <a:pt x="4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22"/>
                  <a:pt x="13" y="22"/>
                  <a:pt x="13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15"/>
                  <a:pt x="20" y="15"/>
                  <a:pt x="20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1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18" y="8"/>
                  <a:pt x="18" y="8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5" y="0"/>
                  <a:pt x="11" y="0"/>
                </a:cubicBezTo>
                <a:cubicBezTo>
                  <a:pt x="8" y="0"/>
                  <a:pt x="4" y="4"/>
                  <a:pt x="4" y="7"/>
                </a:cubicBezTo>
                <a:cubicBezTo>
                  <a:pt x="4" y="11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2"/>
                  <a:pt x="0" y="22"/>
                  <a:pt x="0" y="22"/>
                </a:cubicBezTo>
                <a:lnTo>
                  <a:pt x="4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34" name="Rectangle 46"/>
          <p:cNvSpPr>
            <a:spLocks noChangeArrowheads="1"/>
          </p:cNvSpPr>
          <p:nvPr/>
        </p:nvSpPr>
        <p:spPr bwMode="auto">
          <a:xfrm>
            <a:off x="1300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  <a:ea typeface="微软雅黑" pitchFamily="34" charset="-122"/>
              </a:rPr>
              <a:t>We have many PowerPoint templates that has been specifically designed.</a:t>
            </a:r>
            <a:endParaRPr lang="en-US" altLang="zh-CN" sz="800">
              <a:solidFill>
                <a:schemeClr val="bg2"/>
              </a:solidFill>
              <a:ea typeface="微软雅黑" pitchFamily="34" charset="-122"/>
            </a:endParaRPr>
          </a:p>
        </p:txBody>
      </p:sp>
      <p:sp>
        <p:nvSpPr>
          <p:cNvPr id="37935" name="Rectangle 47"/>
          <p:cNvSpPr>
            <a:spLocks noChangeArrowheads="1"/>
          </p:cNvSpPr>
          <p:nvPr/>
        </p:nvSpPr>
        <p:spPr bwMode="auto">
          <a:xfrm>
            <a:off x="3459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  <a:ea typeface="微软雅黑" pitchFamily="34" charset="-122"/>
              </a:rPr>
              <a:t>We have many PowerPoint templates that has been specifically designed.</a:t>
            </a:r>
            <a:endParaRPr lang="en-US" altLang="zh-CN" sz="800">
              <a:solidFill>
                <a:schemeClr val="bg2"/>
              </a:solidFill>
              <a:ea typeface="微软雅黑" pitchFamily="34" charset="-122"/>
            </a:endParaRPr>
          </a:p>
        </p:txBody>
      </p:sp>
      <p:sp>
        <p:nvSpPr>
          <p:cNvPr id="25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  <a:endParaRPr lang="en-US" altLang="zh-CN" sz="1400" b="1" dirty="0">
              <a:solidFill>
                <a:srgbClr val="C09CC2"/>
              </a:solidFill>
            </a:endParaRPr>
          </a:p>
        </p:txBody>
      </p:sp>
      <p:sp>
        <p:nvSpPr>
          <p:cNvPr id="26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8" name="Group 44"/>
          <p:cNvGrpSpPr/>
          <p:nvPr/>
        </p:nvGrpSpPr>
        <p:grpSpPr bwMode="auto">
          <a:xfrm>
            <a:off x="2627313" y="1306513"/>
            <a:ext cx="3887787" cy="3409950"/>
            <a:chOff x="0" y="0"/>
            <a:chExt cx="2449" cy="2148"/>
          </a:xfrm>
        </p:grpSpPr>
        <p:pic>
          <p:nvPicPr>
            <p:cNvPr id="16429" name="Picture 45" descr="iPhone_5S_freebi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30" name="Rectangle 46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r="-7874"/>
              </a:stretch>
            </a:blipFill>
            <a:ln w="635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431" name="Oval 47"/>
          <p:cNvSpPr>
            <a:spLocks noChangeArrowheads="1"/>
          </p:cNvSpPr>
          <p:nvPr/>
        </p:nvSpPr>
        <p:spPr bwMode="auto">
          <a:xfrm>
            <a:off x="5665788" y="1666875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4</a:t>
            </a:r>
            <a:endParaRPr lang="en-US" altLang="zh-CN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6432" name="Oval 48"/>
          <p:cNvSpPr>
            <a:spLocks noChangeArrowheads="1"/>
          </p:cNvSpPr>
          <p:nvPr/>
        </p:nvSpPr>
        <p:spPr bwMode="auto">
          <a:xfrm>
            <a:off x="5667375" y="2601913"/>
            <a:ext cx="546100" cy="54292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5</a:t>
            </a:r>
            <a:endParaRPr lang="en-US" altLang="zh-CN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6433" name="Oval 49"/>
          <p:cNvSpPr>
            <a:spLocks noChangeArrowheads="1"/>
          </p:cNvSpPr>
          <p:nvPr/>
        </p:nvSpPr>
        <p:spPr bwMode="auto">
          <a:xfrm>
            <a:off x="5667375" y="3525838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itchFamily="34" charset="0"/>
              </a:rPr>
              <a:t>6</a:t>
            </a:r>
            <a:endParaRPr lang="en-US" altLang="zh-CN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6372225" y="16795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Head Title</a:t>
            </a:r>
            <a:endParaRPr lang="zh-CN" altLang="en-US" sz="1000" b="1" dirty="0">
              <a:solidFill>
                <a:srgbClr val="C09CC2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35" name="Rectangle 51"/>
          <p:cNvSpPr>
            <a:spLocks noChangeArrowheads="1"/>
          </p:cNvSpPr>
          <p:nvPr/>
        </p:nvSpPr>
        <p:spPr bwMode="auto">
          <a:xfrm>
            <a:off x="6372225" y="260032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  <a:endParaRPr lang="zh-CN" altLang="en-US" sz="1000" b="1" dirty="0">
              <a:solidFill>
                <a:srgbClr val="594D7B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36" name="Rectangle 52"/>
          <p:cNvSpPr>
            <a:spLocks noChangeArrowheads="1"/>
          </p:cNvSpPr>
          <p:nvPr/>
        </p:nvSpPr>
        <p:spPr bwMode="auto">
          <a:xfrm>
            <a:off x="6372225" y="35337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  <a:endParaRPr lang="zh-CN" altLang="en-US" sz="1000" b="1" dirty="0">
              <a:solidFill>
                <a:srgbClr val="E54B8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37" name="Oval 53"/>
          <p:cNvSpPr>
            <a:spLocks noChangeArrowheads="1"/>
          </p:cNvSpPr>
          <p:nvPr/>
        </p:nvSpPr>
        <p:spPr bwMode="auto">
          <a:xfrm>
            <a:off x="2941638" y="1666875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itchFamily="34" charset="0"/>
              </a:rPr>
              <a:t>1</a:t>
            </a:r>
            <a:endParaRPr lang="en-US" altLang="zh-CN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6438" name="Oval 54"/>
          <p:cNvSpPr>
            <a:spLocks noChangeArrowheads="1"/>
          </p:cNvSpPr>
          <p:nvPr/>
        </p:nvSpPr>
        <p:spPr bwMode="auto">
          <a:xfrm>
            <a:off x="2943225" y="2601913"/>
            <a:ext cx="546100" cy="54292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2</a:t>
            </a:r>
            <a:endParaRPr lang="en-US" altLang="zh-CN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6439" name="Oval 55"/>
          <p:cNvSpPr>
            <a:spLocks noChangeArrowheads="1"/>
          </p:cNvSpPr>
          <p:nvPr/>
        </p:nvSpPr>
        <p:spPr bwMode="auto">
          <a:xfrm>
            <a:off x="2943225" y="3525838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itchFamily="34" charset="0"/>
              </a:rPr>
              <a:t>3</a:t>
            </a:r>
            <a:endParaRPr lang="en-US" altLang="zh-CN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6440" name="Rectangle 56"/>
          <p:cNvSpPr>
            <a:spLocks noChangeArrowheads="1"/>
          </p:cNvSpPr>
          <p:nvPr/>
        </p:nvSpPr>
        <p:spPr bwMode="auto">
          <a:xfrm>
            <a:off x="333375" y="16795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Head Title</a:t>
            </a:r>
            <a:endParaRPr lang="zh-CN" altLang="en-US" sz="1000" b="1" dirty="0">
              <a:solidFill>
                <a:srgbClr val="C09CC2"/>
              </a:solidFill>
            </a:endParaRP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41" name="Rectangle 57"/>
          <p:cNvSpPr>
            <a:spLocks noChangeArrowheads="1"/>
          </p:cNvSpPr>
          <p:nvPr/>
        </p:nvSpPr>
        <p:spPr bwMode="auto">
          <a:xfrm>
            <a:off x="333375" y="260032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  <a:endParaRPr lang="zh-CN" altLang="en-US" sz="1000" b="1" dirty="0">
              <a:solidFill>
                <a:srgbClr val="594D7B"/>
              </a:solidFill>
            </a:endParaRP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42" name="Rectangle 58"/>
          <p:cNvSpPr>
            <a:spLocks noChangeArrowheads="1"/>
          </p:cNvSpPr>
          <p:nvPr/>
        </p:nvSpPr>
        <p:spPr bwMode="auto">
          <a:xfrm>
            <a:off x="333375" y="35337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  <a:endParaRPr lang="zh-CN" altLang="en-US" sz="1000" b="1" dirty="0">
              <a:solidFill>
                <a:srgbClr val="E54B81"/>
              </a:solidFill>
            </a:endParaRP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  <a:endParaRPr lang="en-US" altLang="zh-CN" sz="1400" b="1" dirty="0">
              <a:solidFill>
                <a:srgbClr val="C09CC2"/>
              </a:solidFill>
            </a:endParaRPr>
          </a:p>
        </p:txBody>
      </p:sp>
      <p:sp>
        <p:nvSpPr>
          <p:cNvPr id="27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9" name="组合 2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7" name="Rectangle 21" descr="24215600-1-311156"/>
          <p:cNvSpPr>
            <a:spLocks noChangeArrowheads="1"/>
          </p:cNvSpPr>
          <p:nvPr/>
        </p:nvSpPr>
        <p:spPr bwMode="auto">
          <a:xfrm>
            <a:off x="585788" y="1360488"/>
            <a:ext cx="2028825" cy="1520825"/>
          </a:xfrm>
          <a:prstGeom prst="rect">
            <a:avLst/>
          </a:prstGeom>
          <a:blipFill dpi="0" rotWithShape="1">
            <a:blip r:embed="rId1"/>
            <a:srcRect/>
            <a:stretch>
              <a:fillRect r="-1876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585788" y="2651125"/>
            <a:ext cx="228600" cy="230188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814388" y="2651125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0" name="Rectangle 24" descr="20100516232736"/>
          <p:cNvSpPr>
            <a:spLocks noChangeArrowheads="1"/>
          </p:cNvSpPr>
          <p:nvPr/>
        </p:nvSpPr>
        <p:spPr bwMode="auto">
          <a:xfrm>
            <a:off x="2614613" y="1360488"/>
            <a:ext cx="2028825" cy="1520825"/>
          </a:xfrm>
          <a:prstGeom prst="rect">
            <a:avLst/>
          </a:prstGeom>
          <a:blipFill dpi="0" rotWithShape="1">
            <a:blip r:embed="rId2"/>
            <a:srcRect/>
            <a:stretch>
              <a:fillRect r="-2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2614613" y="2651125"/>
            <a:ext cx="228600" cy="230188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2843213" y="2651125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3" name="Rectangle 27" descr="201107060956141686"/>
          <p:cNvSpPr>
            <a:spLocks noChangeArrowheads="1"/>
          </p:cNvSpPr>
          <p:nvPr/>
        </p:nvSpPr>
        <p:spPr bwMode="auto">
          <a:xfrm>
            <a:off x="585788" y="2881313"/>
            <a:ext cx="2028825" cy="1520825"/>
          </a:xfrm>
          <a:prstGeom prst="rect">
            <a:avLst/>
          </a:prstGeom>
          <a:blipFill dpi="0" rotWithShape="1">
            <a:blip r:embed="rId3"/>
            <a:srcRect/>
            <a:stretch>
              <a:fillRect b="-298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585788" y="4171950"/>
            <a:ext cx="228600" cy="230188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814388" y="4171950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6" name="Rectangle 30" descr="20110224142134"/>
          <p:cNvSpPr>
            <a:spLocks noChangeArrowheads="1"/>
          </p:cNvSpPr>
          <p:nvPr/>
        </p:nvSpPr>
        <p:spPr bwMode="auto">
          <a:xfrm>
            <a:off x="2614613" y="2881313"/>
            <a:ext cx="2028825" cy="1520825"/>
          </a:xfrm>
          <a:prstGeom prst="rect">
            <a:avLst/>
          </a:prstGeom>
          <a:blipFill dpi="0" rotWithShape="1">
            <a:blip r:embed="rId4"/>
            <a:srcRect/>
            <a:stretch>
              <a:fillRect r="-47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2614613" y="4171950"/>
            <a:ext cx="228600" cy="230188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8" name="Rectangle 32"/>
          <p:cNvSpPr>
            <a:spLocks noChangeArrowheads="1"/>
          </p:cNvSpPr>
          <p:nvPr/>
        </p:nvSpPr>
        <p:spPr bwMode="auto">
          <a:xfrm>
            <a:off x="2843213" y="4171950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369" name="Group 33"/>
          <p:cNvGrpSpPr/>
          <p:nvPr/>
        </p:nvGrpSpPr>
        <p:grpSpPr bwMode="auto">
          <a:xfrm>
            <a:off x="2679700" y="2709863"/>
            <a:ext cx="100013" cy="111125"/>
            <a:chOff x="0" y="0"/>
            <a:chExt cx="71" cy="78"/>
          </a:xfrm>
        </p:grpSpPr>
        <p:sp>
          <p:nvSpPr>
            <p:cNvPr id="14370" name="Freeform 34"/>
            <p:cNvSpPr/>
            <p:nvPr/>
          </p:nvSpPr>
          <p:spPr bwMode="auto">
            <a:xfrm>
              <a:off x="12" y="31"/>
              <a:ext cx="35" cy="17"/>
            </a:xfrm>
            <a:custGeom>
              <a:avLst/>
              <a:gdLst>
                <a:gd name="T0" fmla="*/ 31 w 62"/>
                <a:gd name="T1" fmla="*/ 19 h 31"/>
                <a:gd name="T2" fmla="*/ 12 w 62"/>
                <a:gd name="T3" fmla="*/ 0 h 31"/>
                <a:gd name="T4" fmla="*/ 0 w 62"/>
                <a:gd name="T5" fmla="*/ 0 h 31"/>
                <a:gd name="T6" fmla="*/ 31 w 62"/>
                <a:gd name="T7" fmla="*/ 31 h 31"/>
                <a:gd name="T8" fmla="*/ 62 w 62"/>
                <a:gd name="T9" fmla="*/ 0 h 31"/>
                <a:gd name="T10" fmla="*/ 50 w 62"/>
                <a:gd name="T11" fmla="*/ 0 h 31"/>
                <a:gd name="T12" fmla="*/ 31 w 62"/>
                <a:gd name="T1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1">
                  <a:moveTo>
                    <a:pt x="31" y="19"/>
                  </a:moveTo>
                  <a:cubicBezTo>
                    <a:pt x="20" y="19"/>
                    <a:pt x="12" y="1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13" y="31"/>
                    <a:pt x="31" y="31"/>
                  </a:cubicBezTo>
                  <a:cubicBezTo>
                    <a:pt x="48" y="31"/>
                    <a:pt x="62" y="17"/>
                    <a:pt x="6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0"/>
                    <a:pt x="41" y="19"/>
                    <a:pt x="3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1" name="Freeform 35"/>
            <p:cNvSpPr>
              <a:spLocks noEditPoints="1"/>
            </p:cNvSpPr>
            <p:nvPr/>
          </p:nvSpPr>
          <p:spPr bwMode="auto">
            <a:xfrm>
              <a:off x="0" y="0"/>
              <a:ext cx="71" cy="78"/>
            </a:xfrm>
            <a:custGeom>
              <a:avLst/>
              <a:gdLst>
                <a:gd name="T0" fmla="*/ 71 w 71"/>
                <a:gd name="T1" fmla="*/ 0 h 78"/>
                <a:gd name="T2" fmla="*/ 14 w 71"/>
                <a:gd name="T3" fmla="*/ 0 h 78"/>
                <a:gd name="T4" fmla="*/ 14 w 71"/>
                <a:gd name="T5" fmla="*/ 11 h 78"/>
                <a:gd name="T6" fmla="*/ 0 w 71"/>
                <a:gd name="T7" fmla="*/ 11 h 78"/>
                <a:gd name="T8" fmla="*/ 0 w 71"/>
                <a:gd name="T9" fmla="*/ 78 h 78"/>
                <a:gd name="T10" fmla="*/ 59 w 71"/>
                <a:gd name="T11" fmla="*/ 78 h 78"/>
                <a:gd name="T12" fmla="*/ 59 w 71"/>
                <a:gd name="T13" fmla="*/ 63 h 78"/>
                <a:gd name="T14" fmla="*/ 71 w 71"/>
                <a:gd name="T15" fmla="*/ 63 h 78"/>
                <a:gd name="T16" fmla="*/ 71 w 71"/>
                <a:gd name="T17" fmla="*/ 0 h 78"/>
                <a:gd name="T18" fmla="*/ 52 w 71"/>
                <a:gd name="T19" fmla="*/ 72 h 78"/>
                <a:gd name="T20" fmla="*/ 6 w 71"/>
                <a:gd name="T21" fmla="*/ 72 h 78"/>
                <a:gd name="T22" fmla="*/ 6 w 71"/>
                <a:gd name="T23" fmla="*/ 18 h 78"/>
                <a:gd name="T24" fmla="*/ 14 w 71"/>
                <a:gd name="T25" fmla="*/ 18 h 78"/>
                <a:gd name="T26" fmla="*/ 52 w 71"/>
                <a:gd name="T27" fmla="*/ 18 h 78"/>
                <a:gd name="T28" fmla="*/ 52 w 71"/>
                <a:gd name="T29" fmla="*/ 63 h 78"/>
                <a:gd name="T30" fmla="*/ 52 w 71"/>
                <a:gd name="T31" fmla="*/ 72 h 78"/>
                <a:gd name="T32" fmla="*/ 64 w 71"/>
                <a:gd name="T33" fmla="*/ 56 h 78"/>
                <a:gd name="T34" fmla="*/ 59 w 71"/>
                <a:gd name="T35" fmla="*/ 56 h 78"/>
                <a:gd name="T36" fmla="*/ 59 w 71"/>
                <a:gd name="T37" fmla="*/ 11 h 78"/>
                <a:gd name="T38" fmla="*/ 21 w 71"/>
                <a:gd name="T39" fmla="*/ 11 h 78"/>
                <a:gd name="T40" fmla="*/ 21 w 71"/>
                <a:gd name="T41" fmla="*/ 6 h 78"/>
                <a:gd name="T42" fmla="*/ 64 w 71"/>
                <a:gd name="T43" fmla="*/ 6 h 78"/>
                <a:gd name="T44" fmla="*/ 64 w 71"/>
                <a:gd name="T45" fmla="*/ 5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78"/>
                  </a:lnTo>
                  <a:lnTo>
                    <a:pt x="59" y="78"/>
                  </a:lnTo>
                  <a:lnTo>
                    <a:pt x="59" y="63"/>
                  </a:lnTo>
                  <a:lnTo>
                    <a:pt x="71" y="63"/>
                  </a:lnTo>
                  <a:lnTo>
                    <a:pt x="71" y="0"/>
                  </a:lnTo>
                  <a:close/>
                  <a:moveTo>
                    <a:pt x="52" y="72"/>
                  </a:moveTo>
                  <a:lnTo>
                    <a:pt x="6" y="72"/>
                  </a:lnTo>
                  <a:lnTo>
                    <a:pt x="6" y="18"/>
                  </a:lnTo>
                  <a:lnTo>
                    <a:pt x="14" y="18"/>
                  </a:lnTo>
                  <a:lnTo>
                    <a:pt x="52" y="18"/>
                  </a:lnTo>
                  <a:lnTo>
                    <a:pt x="52" y="63"/>
                  </a:lnTo>
                  <a:lnTo>
                    <a:pt x="52" y="72"/>
                  </a:lnTo>
                  <a:close/>
                  <a:moveTo>
                    <a:pt x="64" y="56"/>
                  </a:moveTo>
                  <a:lnTo>
                    <a:pt x="59" y="56"/>
                  </a:lnTo>
                  <a:lnTo>
                    <a:pt x="59" y="11"/>
                  </a:lnTo>
                  <a:lnTo>
                    <a:pt x="21" y="11"/>
                  </a:lnTo>
                  <a:lnTo>
                    <a:pt x="21" y="6"/>
                  </a:lnTo>
                  <a:lnTo>
                    <a:pt x="64" y="6"/>
                  </a:lnTo>
                  <a:lnTo>
                    <a:pt x="6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72" name="Group 36"/>
          <p:cNvGrpSpPr/>
          <p:nvPr/>
        </p:nvGrpSpPr>
        <p:grpSpPr bwMode="auto">
          <a:xfrm>
            <a:off x="2673350" y="4232275"/>
            <a:ext cx="112713" cy="107950"/>
            <a:chOff x="0" y="0"/>
            <a:chExt cx="79" cy="76"/>
          </a:xfrm>
        </p:grpSpPr>
        <p:sp>
          <p:nvSpPr>
            <p:cNvPr id="14373" name="Freeform 37"/>
            <p:cNvSpPr>
              <a:spLocks noEditPoints="1"/>
            </p:cNvSpPr>
            <p:nvPr/>
          </p:nvSpPr>
          <p:spPr bwMode="auto">
            <a:xfrm>
              <a:off x="0" y="37"/>
              <a:ext cx="52" cy="25"/>
            </a:xfrm>
            <a:custGeom>
              <a:avLst/>
              <a:gdLst>
                <a:gd name="T0" fmla="*/ 52 w 92"/>
                <a:gd name="T1" fmla="*/ 24 h 45"/>
                <a:gd name="T2" fmla="*/ 52 w 92"/>
                <a:gd name="T3" fmla="*/ 37 h 45"/>
                <a:gd name="T4" fmla="*/ 64 w 92"/>
                <a:gd name="T5" fmla="*/ 37 h 45"/>
                <a:gd name="T6" fmla="*/ 64 w 92"/>
                <a:gd name="T7" fmla="*/ 24 h 45"/>
                <a:gd name="T8" fmla="*/ 80 w 92"/>
                <a:gd name="T9" fmla="*/ 24 h 45"/>
                <a:gd name="T10" fmla="*/ 80 w 92"/>
                <a:gd name="T11" fmla="*/ 45 h 45"/>
                <a:gd name="T12" fmla="*/ 92 w 92"/>
                <a:gd name="T13" fmla="*/ 45 h 45"/>
                <a:gd name="T14" fmla="*/ 92 w 92"/>
                <a:gd name="T15" fmla="*/ 12 h 45"/>
                <a:gd name="T16" fmla="*/ 35 w 92"/>
                <a:gd name="T17" fmla="*/ 12 h 45"/>
                <a:gd name="T18" fmla="*/ 18 w 92"/>
                <a:gd name="T19" fmla="*/ 0 h 45"/>
                <a:gd name="T20" fmla="*/ 0 w 92"/>
                <a:gd name="T21" fmla="*/ 18 h 45"/>
                <a:gd name="T22" fmla="*/ 18 w 92"/>
                <a:gd name="T23" fmla="*/ 36 h 45"/>
                <a:gd name="T24" fmla="*/ 35 w 92"/>
                <a:gd name="T25" fmla="*/ 24 h 45"/>
                <a:gd name="T26" fmla="*/ 52 w 92"/>
                <a:gd name="T27" fmla="*/ 24 h 45"/>
                <a:gd name="T28" fmla="*/ 18 w 92"/>
                <a:gd name="T29" fmla="*/ 24 h 45"/>
                <a:gd name="T30" fmla="*/ 12 w 92"/>
                <a:gd name="T31" fmla="*/ 18 h 45"/>
                <a:gd name="T32" fmla="*/ 18 w 92"/>
                <a:gd name="T33" fmla="*/ 12 h 45"/>
                <a:gd name="T34" fmla="*/ 25 w 92"/>
                <a:gd name="T35" fmla="*/ 18 h 45"/>
                <a:gd name="T36" fmla="*/ 18 w 92"/>
                <a:gd name="T37" fmla="*/ 2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45">
                  <a:moveTo>
                    <a:pt x="52" y="24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5"/>
                    <a:pt x="26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6" y="36"/>
                    <a:pt x="33" y="31"/>
                    <a:pt x="35" y="24"/>
                  </a:cubicBezTo>
                  <a:lnTo>
                    <a:pt x="52" y="24"/>
                  </a:lnTo>
                  <a:close/>
                  <a:moveTo>
                    <a:pt x="18" y="24"/>
                  </a:moveTo>
                  <a:cubicBezTo>
                    <a:pt x="15" y="24"/>
                    <a:pt x="12" y="21"/>
                    <a:pt x="12" y="18"/>
                  </a:cubicBezTo>
                  <a:cubicBezTo>
                    <a:pt x="12" y="14"/>
                    <a:pt x="15" y="12"/>
                    <a:pt x="18" y="12"/>
                  </a:cubicBezTo>
                  <a:cubicBezTo>
                    <a:pt x="22" y="12"/>
                    <a:pt x="25" y="14"/>
                    <a:pt x="25" y="18"/>
                  </a:cubicBezTo>
                  <a:cubicBezTo>
                    <a:pt x="25" y="21"/>
                    <a:pt x="22" y="24"/>
                    <a:pt x="18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4" name="Freeform 38"/>
            <p:cNvSpPr>
              <a:spLocks noEditPoints="1"/>
            </p:cNvSpPr>
            <p:nvPr/>
          </p:nvSpPr>
          <p:spPr bwMode="auto">
            <a:xfrm>
              <a:off x="25" y="0"/>
              <a:ext cx="54" cy="76"/>
            </a:xfrm>
            <a:custGeom>
              <a:avLst/>
              <a:gdLst>
                <a:gd name="T0" fmla="*/ 39 w 54"/>
                <a:gd name="T1" fmla="*/ 27 h 76"/>
                <a:gd name="T2" fmla="*/ 39 w 54"/>
                <a:gd name="T3" fmla="*/ 0 h 76"/>
                <a:gd name="T4" fmla="*/ 14 w 54"/>
                <a:gd name="T5" fmla="*/ 0 h 76"/>
                <a:gd name="T6" fmla="*/ 14 w 54"/>
                <a:gd name="T7" fmla="*/ 27 h 76"/>
                <a:gd name="T8" fmla="*/ 0 w 54"/>
                <a:gd name="T9" fmla="*/ 27 h 76"/>
                <a:gd name="T10" fmla="*/ 0 w 54"/>
                <a:gd name="T11" fmla="*/ 38 h 76"/>
                <a:gd name="T12" fmla="*/ 7 w 54"/>
                <a:gd name="T13" fmla="*/ 38 h 76"/>
                <a:gd name="T14" fmla="*/ 7 w 54"/>
                <a:gd name="T15" fmla="*/ 34 h 76"/>
                <a:gd name="T16" fmla="*/ 14 w 54"/>
                <a:gd name="T17" fmla="*/ 34 h 76"/>
                <a:gd name="T18" fmla="*/ 39 w 54"/>
                <a:gd name="T19" fmla="*/ 34 h 76"/>
                <a:gd name="T20" fmla="*/ 47 w 54"/>
                <a:gd name="T21" fmla="*/ 34 h 76"/>
                <a:gd name="T22" fmla="*/ 47 w 54"/>
                <a:gd name="T23" fmla="*/ 69 h 76"/>
                <a:gd name="T24" fmla="*/ 7 w 54"/>
                <a:gd name="T25" fmla="*/ 69 h 76"/>
                <a:gd name="T26" fmla="*/ 7 w 54"/>
                <a:gd name="T27" fmla="*/ 64 h 76"/>
                <a:gd name="T28" fmla="*/ 0 w 54"/>
                <a:gd name="T29" fmla="*/ 64 h 76"/>
                <a:gd name="T30" fmla="*/ 0 w 54"/>
                <a:gd name="T31" fmla="*/ 76 h 76"/>
                <a:gd name="T32" fmla="*/ 54 w 54"/>
                <a:gd name="T33" fmla="*/ 76 h 76"/>
                <a:gd name="T34" fmla="*/ 54 w 54"/>
                <a:gd name="T35" fmla="*/ 27 h 76"/>
                <a:gd name="T36" fmla="*/ 39 w 54"/>
                <a:gd name="T37" fmla="*/ 27 h 76"/>
                <a:gd name="T38" fmla="*/ 20 w 54"/>
                <a:gd name="T39" fmla="*/ 7 h 76"/>
                <a:gd name="T40" fmla="*/ 33 w 54"/>
                <a:gd name="T41" fmla="*/ 7 h 76"/>
                <a:gd name="T42" fmla="*/ 33 w 54"/>
                <a:gd name="T43" fmla="*/ 27 h 76"/>
                <a:gd name="T44" fmla="*/ 20 w 54"/>
                <a:gd name="T45" fmla="*/ 27 h 76"/>
                <a:gd name="T46" fmla="*/ 20 w 54"/>
                <a:gd name="T47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76">
                  <a:moveTo>
                    <a:pt x="39" y="27"/>
                  </a:moveTo>
                  <a:lnTo>
                    <a:pt x="39" y="0"/>
                  </a:lnTo>
                  <a:lnTo>
                    <a:pt x="14" y="0"/>
                  </a:lnTo>
                  <a:lnTo>
                    <a:pt x="14" y="27"/>
                  </a:lnTo>
                  <a:lnTo>
                    <a:pt x="0" y="27"/>
                  </a:lnTo>
                  <a:lnTo>
                    <a:pt x="0" y="38"/>
                  </a:lnTo>
                  <a:lnTo>
                    <a:pt x="7" y="38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39" y="34"/>
                  </a:lnTo>
                  <a:lnTo>
                    <a:pt x="47" y="34"/>
                  </a:lnTo>
                  <a:lnTo>
                    <a:pt x="47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54" y="76"/>
                  </a:lnTo>
                  <a:lnTo>
                    <a:pt x="54" y="27"/>
                  </a:lnTo>
                  <a:lnTo>
                    <a:pt x="39" y="27"/>
                  </a:lnTo>
                  <a:close/>
                  <a:moveTo>
                    <a:pt x="20" y="7"/>
                  </a:moveTo>
                  <a:lnTo>
                    <a:pt x="33" y="7"/>
                  </a:lnTo>
                  <a:lnTo>
                    <a:pt x="33" y="27"/>
                  </a:lnTo>
                  <a:lnTo>
                    <a:pt x="20" y="27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75" name="Group 39"/>
          <p:cNvGrpSpPr/>
          <p:nvPr/>
        </p:nvGrpSpPr>
        <p:grpSpPr bwMode="auto">
          <a:xfrm>
            <a:off x="644525" y="4230688"/>
            <a:ext cx="111125" cy="109537"/>
            <a:chOff x="0" y="0"/>
            <a:chExt cx="79" cy="78"/>
          </a:xfrm>
        </p:grpSpPr>
        <p:sp>
          <p:nvSpPr>
            <p:cNvPr id="14376" name="Freeform 40"/>
            <p:cNvSpPr>
              <a:spLocks noEditPoints="1"/>
            </p:cNvSpPr>
            <p:nvPr/>
          </p:nvSpPr>
          <p:spPr bwMode="auto">
            <a:xfrm>
              <a:off x="0" y="0"/>
              <a:ext cx="79" cy="78"/>
            </a:xfrm>
            <a:custGeom>
              <a:avLst/>
              <a:gdLst>
                <a:gd name="T0" fmla="*/ 79 w 79"/>
                <a:gd name="T1" fmla="*/ 39 h 78"/>
                <a:gd name="T2" fmla="*/ 39 w 79"/>
                <a:gd name="T3" fmla="*/ 0 h 78"/>
                <a:gd name="T4" fmla="*/ 0 w 79"/>
                <a:gd name="T5" fmla="*/ 39 h 78"/>
                <a:gd name="T6" fmla="*/ 4 w 79"/>
                <a:gd name="T7" fmla="*/ 44 h 78"/>
                <a:gd name="T8" fmla="*/ 9 w 79"/>
                <a:gd name="T9" fmla="*/ 39 h 78"/>
                <a:gd name="T10" fmla="*/ 19 w 79"/>
                <a:gd name="T11" fmla="*/ 78 h 78"/>
                <a:gd name="T12" fmla="*/ 58 w 79"/>
                <a:gd name="T13" fmla="*/ 78 h 78"/>
                <a:gd name="T14" fmla="*/ 69 w 79"/>
                <a:gd name="T15" fmla="*/ 39 h 78"/>
                <a:gd name="T16" fmla="*/ 74 w 79"/>
                <a:gd name="T17" fmla="*/ 44 h 78"/>
                <a:gd name="T18" fmla="*/ 79 w 79"/>
                <a:gd name="T19" fmla="*/ 39 h 78"/>
                <a:gd name="T20" fmla="*/ 63 w 79"/>
                <a:gd name="T21" fmla="*/ 34 h 78"/>
                <a:gd name="T22" fmla="*/ 53 w 79"/>
                <a:gd name="T23" fmla="*/ 72 h 78"/>
                <a:gd name="T24" fmla="*/ 25 w 79"/>
                <a:gd name="T25" fmla="*/ 72 h 78"/>
                <a:gd name="T26" fmla="*/ 14 w 79"/>
                <a:gd name="T27" fmla="*/ 34 h 78"/>
                <a:gd name="T28" fmla="*/ 14 w 79"/>
                <a:gd name="T29" fmla="*/ 34 h 78"/>
                <a:gd name="T30" fmla="*/ 39 w 79"/>
                <a:gd name="T31" fmla="*/ 9 h 78"/>
                <a:gd name="T32" fmla="*/ 64 w 79"/>
                <a:gd name="T33" fmla="*/ 34 h 78"/>
                <a:gd name="T34" fmla="*/ 63 w 79"/>
                <a:gd name="T35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78">
                  <a:moveTo>
                    <a:pt x="79" y="39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4" y="44"/>
                  </a:lnTo>
                  <a:lnTo>
                    <a:pt x="9" y="39"/>
                  </a:lnTo>
                  <a:lnTo>
                    <a:pt x="19" y="78"/>
                  </a:lnTo>
                  <a:lnTo>
                    <a:pt x="58" y="78"/>
                  </a:lnTo>
                  <a:lnTo>
                    <a:pt x="69" y="39"/>
                  </a:lnTo>
                  <a:lnTo>
                    <a:pt x="74" y="44"/>
                  </a:lnTo>
                  <a:lnTo>
                    <a:pt x="79" y="39"/>
                  </a:lnTo>
                  <a:close/>
                  <a:moveTo>
                    <a:pt x="63" y="34"/>
                  </a:moveTo>
                  <a:lnTo>
                    <a:pt x="53" y="72"/>
                  </a:lnTo>
                  <a:lnTo>
                    <a:pt x="25" y="72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39" y="9"/>
                  </a:lnTo>
                  <a:lnTo>
                    <a:pt x="64" y="34"/>
                  </a:lnTo>
                  <a:lnTo>
                    <a:pt x="63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7" name="Freeform 41"/>
            <p:cNvSpPr>
              <a:spLocks noEditPoints="1"/>
            </p:cNvSpPr>
            <p:nvPr/>
          </p:nvSpPr>
          <p:spPr bwMode="auto">
            <a:xfrm>
              <a:off x="30" y="40"/>
              <a:ext cx="18" cy="18"/>
            </a:xfrm>
            <a:custGeom>
              <a:avLst/>
              <a:gdLst>
                <a:gd name="T0" fmla="*/ 0 w 18"/>
                <a:gd name="T1" fmla="*/ 18 h 18"/>
                <a:gd name="T2" fmla="*/ 18 w 18"/>
                <a:gd name="T3" fmla="*/ 18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7 w 18"/>
                <a:gd name="T11" fmla="*/ 7 h 18"/>
                <a:gd name="T12" fmla="*/ 11 w 18"/>
                <a:gd name="T13" fmla="*/ 7 h 18"/>
                <a:gd name="T14" fmla="*/ 11 w 18"/>
                <a:gd name="T15" fmla="*/ 11 h 18"/>
                <a:gd name="T16" fmla="*/ 7 w 18"/>
                <a:gd name="T17" fmla="*/ 11 h 18"/>
                <a:gd name="T18" fmla="*/ 7 w 18"/>
                <a:gd name="T1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7" y="7"/>
                  </a:moveTo>
                  <a:lnTo>
                    <a:pt x="11" y="7"/>
                  </a:lnTo>
                  <a:lnTo>
                    <a:pt x="11" y="11"/>
                  </a:lnTo>
                  <a:lnTo>
                    <a:pt x="7" y="11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78" name="Group 42"/>
          <p:cNvGrpSpPr/>
          <p:nvPr/>
        </p:nvGrpSpPr>
        <p:grpSpPr bwMode="auto">
          <a:xfrm>
            <a:off x="644525" y="2709863"/>
            <a:ext cx="111125" cy="111125"/>
            <a:chOff x="0" y="0"/>
            <a:chExt cx="79" cy="78"/>
          </a:xfrm>
        </p:grpSpPr>
        <p:sp>
          <p:nvSpPr>
            <p:cNvPr id="14379" name="Freeform 43"/>
            <p:cNvSpPr>
              <a:spLocks noEditPoints="1"/>
            </p:cNvSpPr>
            <p:nvPr/>
          </p:nvSpPr>
          <p:spPr bwMode="auto">
            <a:xfrm>
              <a:off x="0" y="0"/>
              <a:ext cx="79" cy="78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53 w 140"/>
                <a:gd name="T11" fmla="*/ 126 h 140"/>
                <a:gd name="T12" fmla="*/ 53 w 140"/>
                <a:gd name="T13" fmla="*/ 99 h 140"/>
                <a:gd name="T14" fmla="*/ 67 w 140"/>
                <a:gd name="T15" fmla="*/ 86 h 140"/>
                <a:gd name="T16" fmla="*/ 72 w 140"/>
                <a:gd name="T17" fmla="*/ 86 h 140"/>
                <a:gd name="T18" fmla="*/ 86 w 140"/>
                <a:gd name="T19" fmla="*/ 99 h 140"/>
                <a:gd name="T20" fmla="*/ 86 w 140"/>
                <a:gd name="T21" fmla="*/ 126 h 140"/>
                <a:gd name="T22" fmla="*/ 70 w 140"/>
                <a:gd name="T23" fmla="*/ 128 h 140"/>
                <a:gd name="T24" fmla="*/ 53 w 140"/>
                <a:gd name="T25" fmla="*/ 126 h 140"/>
                <a:gd name="T26" fmla="*/ 98 w 140"/>
                <a:gd name="T27" fmla="*/ 121 h 140"/>
                <a:gd name="T28" fmla="*/ 98 w 140"/>
                <a:gd name="T29" fmla="*/ 99 h 140"/>
                <a:gd name="T30" fmla="*/ 72 w 140"/>
                <a:gd name="T31" fmla="*/ 74 h 140"/>
                <a:gd name="T32" fmla="*/ 67 w 140"/>
                <a:gd name="T33" fmla="*/ 74 h 140"/>
                <a:gd name="T34" fmla="*/ 42 w 140"/>
                <a:gd name="T35" fmla="*/ 99 h 140"/>
                <a:gd name="T36" fmla="*/ 42 w 140"/>
                <a:gd name="T37" fmla="*/ 121 h 140"/>
                <a:gd name="T38" fmla="*/ 12 w 140"/>
                <a:gd name="T39" fmla="*/ 70 h 140"/>
                <a:gd name="T40" fmla="*/ 70 w 140"/>
                <a:gd name="T41" fmla="*/ 12 h 140"/>
                <a:gd name="T42" fmla="*/ 128 w 140"/>
                <a:gd name="T43" fmla="*/ 70 h 140"/>
                <a:gd name="T44" fmla="*/ 98 w 140"/>
                <a:gd name="T45" fmla="*/ 12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32"/>
                    <a:pt x="108" y="0"/>
                    <a:pt x="70" y="0"/>
                  </a:cubicBezTo>
                  <a:moveTo>
                    <a:pt x="53" y="126"/>
                  </a:moveTo>
                  <a:cubicBezTo>
                    <a:pt x="53" y="99"/>
                    <a:pt x="53" y="99"/>
                    <a:pt x="53" y="99"/>
                  </a:cubicBezTo>
                  <a:cubicBezTo>
                    <a:pt x="53" y="92"/>
                    <a:pt x="60" y="86"/>
                    <a:pt x="67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0" y="86"/>
                    <a:pt x="86" y="92"/>
                    <a:pt x="86" y="99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1" y="127"/>
                    <a:pt x="75" y="128"/>
                    <a:pt x="70" y="128"/>
                  </a:cubicBezTo>
                  <a:cubicBezTo>
                    <a:pt x="64" y="128"/>
                    <a:pt x="59" y="127"/>
                    <a:pt x="53" y="126"/>
                  </a:cubicBezTo>
                  <a:moveTo>
                    <a:pt x="98" y="121"/>
                  </a:moveTo>
                  <a:cubicBezTo>
                    <a:pt x="98" y="99"/>
                    <a:pt x="98" y="99"/>
                    <a:pt x="98" y="99"/>
                  </a:cubicBezTo>
                  <a:cubicBezTo>
                    <a:pt x="98" y="85"/>
                    <a:pt x="86" y="74"/>
                    <a:pt x="72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53" y="74"/>
                    <a:pt x="42" y="85"/>
                    <a:pt x="42" y="99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4" y="111"/>
                    <a:pt x="12" y="9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92"/>
                    <a:pt x="116" y="111"/>
                    <a:pt x="98" y="1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0" name="Oval 44"/>
            <p:cNvSpPr>
              <a:spLocks noChangeArrowheads="1"/>
            </p:cNvSpPr>
            <p:nvPr/>
          </p:nvSpPr>
          <p:spPr bwMode="auto">
            <a:xfrm>
              <a:off x="30" y="18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81" name="Rectangle 45"/>
          <p:cNvSpPr>
            <a:spLocks noChangeArrowheads="1"/>
          </p:cNvSpPr>
          <p:nvPr/>
        </p:nvSpPr>
        <p:spPr bwMode="auto">
          <a:xfrm>
            <a:off x="866775" y="2657475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 dirty="0">
                <a:solidFill>
                  <a:schemeClr val="bg2"/>
                </a:solidFill>
              </a:rPr>
              <a:t>Option 01</a:t>
            </a:r>
            <a:endParaRPr lang="en-US" altLang="zh-CN" sz="1000" dirty="0">
              <a:solidFill>
                <a:schemeClr val="bg2"/>
              </a:solidFill>
            </a:endParaRPr>
          </a:p>
        </p:txBody>
      </p:sp>
      <p:sp>
        <p:nvSpPr>
          <p:cNvPr id="14382" name="Rectangle 46"/>
          <p:cNvSpPr>
            <a:spLocks noChangeArrowheads="1"/>
          </p:cNvSpPr>
          <p:nvPr/>
        </p:nvSpPr>
        <p:spPr bwMode="auto">
          <a:xfrm>
            <a:off x="866775" y="4176713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>
                <a:solidFill>
                  <a:schemeClr val="bg2"/>
                </a:solidFill>
              </a:rPr>
              <a:t>Option 03</a:t>
            </a:r>
            <a:endParaRPr lang="en-US" altLang="zh-CN" sz="1000">
              <a:solidFill>
                <a:schemeClr val="bg2"/>
              </a:solidFill>
            </a:endParaRPr>
          </a:p>
        </p:txBody>
      </p:sp>
      <p:sp>
        <p:nvSpPr>
          <p:cNvPr id="14383" name="Rectangle 47"/>
          <p:cNvSpPr>
            <a:spLocks noChangeArrowheads="1"/>
          </p:cNvSpPr>
          <p:nvPr/>
        </p:nvSpPr>
        <p:spPr bwMode="auto">
          <a:xfrm>
            <a:off x="2906713" y="2657475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>
                <a:solidFill>
                  <a:schemeClr val="bg2"/>
                </a:solidFill>
              </a:rPr>
              <a:t>Option 02</a:t>
            </a:r>
            <a:endParaRPr lang="en-US" altLang="zh-CN" sz="1000">
              <a:solidFill>
                <a:schemeClr val="bg2"/>
              </a:solidFill>
            </a:endParaRPr>
          </a:p>
        </p:txBody>
      </p:sp>
      <p:sp>
        <p:nvSpPr>
          <p:cNvPr id="14384" name="Rectangle 48"/>
          <p:cNvSpPr>
            <a:spLocks noChangeArrowheads="1"/>
          </p:cNvSpPr>
          <p:nvPr/>
        </p:nvSpPr>
        <p:spPr bwMode="auto">
          <a:xfrm>
            <a:off x="2906713" y="4176713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>
                <a:solidFill>
                  <a:schemeClr val="bg2"/>
                </a:solidFill>
              </a:rPr>
              <a:t>Option 04</a:t>
            </a:r>
            <a:endParaRPr lang="en-US" altLang="zh-CN" sz="1000">
              <a:solidFill>
                <a:schemeClr val="bg2"/>
              </a:solidFill>
            </a:endParaRPr>
          </a:p>
        </p:txBody>
      </p:sp>
      <p:sp>
        <p:nvSpPr>
          <p:cNvPr id="14385" name="Rectangle 49"/>
          <p:cNvSpPr>
            <a:spLocks noChangeArrowheads="1"/>
          </p:cNvSpPr>
          <p:nvPr/>
        </p:nvSpPr>
        <p:spPr bwMode="auto">
          <a:xfrm>
            <a:off x="5003800" y="1585913"/>
            <a:ext cx="3671888" cy="12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dirty="0">
                <a:solidFill>
                  <a:schemeClr val="bg2"/>
                </a:solidFill>
              </a:rPr>
              <a:t>WHAT MAKES US</a:t>
            </a:r>
            <a:r>
              <a:rPr lang="zh-CN" altLang="en-US" sz="1000" b="1" dirty="0">
                <a:solidFill>
                  <a:srgbClr val="3DCEB5"/>
                </a:solidFill>
              </a:rPr>
              <a:t> </a:t>
            </a:r>
            <a:r>
              <a:rPr lang="zh-CN" altLang="en-US" sz="1000" b="1" dirty="0">
                <a:solidFill>
                  <a:srgbClr val="C09CC2"/>
                </a:solidFill>
              </a:rPr>
              <a:t>DIFFERENT</a:t>
            </a:r>
            <a:r>
              <a:rPr lang="en-US" altLang="zh-CN" sz="1000" b="1" dirty="0">
                <a:solidFill>
                  <a:srgbClr val="F4B413"/>
                </a:solidFill>
              </a:rPr>
              <a:t> </a:t>
            </a:r>
            <a:r>
              <a:rPr lang="en-US" altLang="zh-CN" sz="1000" dirty="0">
                <a:solidFill>
                  <a:schemeClr val="bg2"/>
                </a:solidFill>
              </a:rPr>
              <a:t>?</a:t>
            </a:r>
            <a:endParaRPr lang="zh-CN" altLang="en-US" sz="10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86" name="Text Box 50"/>
          <p:cNvSpPr txBox="1">
            <a:spLocks noChangeArrowheads="1"/>
          </p:cNvSpPr>
          <p:nvPr/>
        </p:nvSpPr>
        <p:spPr bwMode="auto">
          <a:xfrm>
            <a:off x="5106988" y="3001963"/>
            <a:ext cx="9348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rgbClr val="C09CC2"/>
                </a:solidFill>
                <a:latin typeface="Impact" pitchFamily="34" charset="0"/>
              </a:rPr>
              <a:t>75%</a:t>
            </a:r>
            <a:endParaRPr lang="en-US" altLang="zh-CN" sz="3600" dirty="0">
              <a:solidFill>
                <a:srgbClr val="C09CC2"/>
              </a:solidFill>
              <a:latin typeface="Impact" pitchFamily="34" charset="0"/>
            </a:endParaRPr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4891088" y="3635375"/>
            <a:ext cx="151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Weekday Sales</a:t>
            </a:r>
            <a:endParaRPr lang="zh-CN" altLang="en-US" sz="1000" b="1" dirty="0">
              <a:solidFill>
                <a:srgbClr val="C09CC2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88" name="Text Box 52"/>
          <p:cNvSpPr txBox="1">
            <a:spLocks noChangeArrowheads="1"/>
          </p:cNvSpPr>
          <p:nvPr/>
        </p:nvSpPr>
        <p:spPr bwMode="auto">
          <a:xfrm>
            <a:off x="6821488" y="3001963"/>
            <a:ext cx="10021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>
                <a:solidFill>
                  <a:srgbClr val="C09CC2"/>
                </a:solidFill>
                <a:latin typeface="Impact" pitchFamily="34" charset="0"/>
              </a:rPr>
              <a:t>89%</a:t>
            </a:r>
            <a:endParaRPr lang="en-US" altLang="zh-CN" sz="3600">
              <a:solidFill>
                <a:srgbClr val="C09CC2"/>
              </a:solidFill>
              <a:latin typeface="Impact" pitchFamily="34" charset="0"/>
            </a:endParaRPr>
          </a:p>
        </p:txBody>
      </p:sp>
      <p:sp>
        <p:nvSpPr>
          <p:cNvPr id="14389" name="Rectangle 53"/>
          <p:cNvSpPr>
            <a:spLocks noChangeArrowheads="1"/>
          </p:cNvSpPr>
          <p:nvPr/>
        </p:nvSpPr>
        <p:spPr bwMode="auto">
          <a:xfrm>
            <a:off x="6605588" y="3635375"/>
            <a:ext cx="151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Weekend Sales</a:t>
            </a:r>
            <a:endParaRPr lang="zh-CN" altLang="en-US" sz="1000" b="1" dirty="0">
              <a:solidFill>
                <a:srgbClr val="C09CC2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  <a:endParaRPr lang="en-US" altLang="zh-CN" sz="1400" b="1" dirty="0">
              <a:solidFill>
                <a:srgbClr val="C09CC2"/>
              </a:solidFill>
            </a:endParaRP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7" name="组合 4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2627313" y="2787650"/>
            <a:ext cx="733425" cy="733425"/>
          </a:xfrm>
          <a:prstGeom prst="ellipse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1547813" y="2224088"/>
            <a:ext cx="641350" cy="635000"/>
          </a:xfrm>
          <a:prstGeom prst="ellipse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890588" y="1985963"/>
            <a:ext cx="366712" cy="366712"/>
          </a:xfrm>
          <a:prstGeom prst="ellipse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552450" y="2289175"/>
            <a:ext cx="255588" cy="255588"/>
          </a:xfrm>
          <a:prstGeom prst="ellipse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230188" y="2289175"/>
            <a:ext cx="176212" cy="176213"/>
          </a:xfrm>
          <a:prstGeom prst="ellipse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-301625" y="2500313"/>
            <a:ext cx="592138" cy="592137"/>
          </a:xfrm>
          <a:prstGeom prst="ellipse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5" name="Oval 15"/>
          <p:cNvSpPr>
            <a:spLocks noChangeArrowheads="1"/>
          </p:cNvSpPr>
          <p:nvPr/>
        </p:nvSpPr>
        <p:spPr bwMode="auto">
          <a:xfrm>
            <a:off x="5924550" y="1817688"/>
            <a:ext cx="323850" cy="32385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5924550" y="2538413"/>
            <a:ext cx="323850" cy="3238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5924550" y="3262313"/>
            <a:ext cx="323850" cy="32067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5924550" y="3975100"/>
            <a:ext cx="323850" cy="323850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20499" name="Group 19"/>
          <p:cNvGrpSpPr/>
          <p:nvPr/>
        </p:nvGrpSpPr>
        <p:grpSpPr bwMode="auto">
          <a:xfrm>
            <a:off x="3779838" y="1779588"/>
            <a:ext cx="1733550" cy="2527300"/>
            <a:chOff x="0" y="0"/>
            <a:chExt cx="1335" cy="1947"/>
          </a:xfrm>
          <a:solidFill>
            <a:srgbClr val="C09CC2"/>
          </a:solidFill>
        </p:grpSpPr>
        <p:sp>
          <p:nvSpPr>
            <p:cNvPr id="20500" name="Freeform 20"/>
            <p:cNvSpPr>
              <a:spLocks noEditPoints="1"/>
            </p:cNvSpPr>
            <p:nvPr/>
          </p:nvSpPr>
          <p:spPr bwMode="auto">
            <a:xfrm>
              <a:off x="0" y="0"/>
              <a:ext cx="1335" cy="1609"/>
            </a:xfrm>
            <a:custGeom>
              <a:avLst/>
              <a:gdLst>
                <a:gd name="T0" fmla="*/ 282 w 565"/>
                <a:gd name="T1" fmla="*/ 0 h 681"/>
                <a:gd name="T2" fmla="*/ 0 w 565"/>
                <a:gd name="T3" fmla="*/ 283 h 681"/>
                <a:gd name="T4" fmla="*/ 72 w 565"/>
                <a:gd name="T5" fmla="*/ 472 h 681"/>
                <a:gd name="T6" fmla="*/ 72 w 565"/>
                <a:gd name="T7" fmla="*/ 472 h 681"/>
                <a:gd name="T8" fmla="*/ 73 w 565"/>
                <a:gd name="T9" fmla="*/ 473 h 681"/>
                <a:gd name="T10" fmla="*/ 85 w 565"/>
                <a:gd name="T11" fmla="*/ 486 h 681"/>
                <a:gd name="T12" fmla="*/ 151 w 565"/>
                <a:gd name="T13" fmla="*/ 568 h 681"/>
                <a:gd name="T14" fmla="*/ 232 w 565"/>
                <a:gd name="T15" fmla="*/ 681 h 681"/>
                <a:gd name="T16" fmla="*/ 275 w 565"/>
                <a:gd name="T17" fmla="*/ 681 h 681"/>
                <a:gd name="T18" fmla="*/ 289 w 565"/>
                <a:gd name="T19" fmla="*/ 681 h 681"/>
                <a:gd name="T20" fmla="*/ 332 w 565"/>
                <a:gd name="T21" fmla="*/ 681 h 681"/>
                <a:gd name="T22" fmla="*/ 414 w 565"/>
                <a:gd name="T23" fmla="*/ 568 h 681"/>
                <a:gd name="T24" fmla="*/ 477 w 565"/>
                <a:gd name="T25" fmla="*/ 488 h 681"/>
                <a:gd name="T26" fmla="*/ 565 w 565"/>
                <a:gd name="T27" fmla="*/ 283 h 681"/>
                <a:gd name="T28" fmla="*/ 282 w 565"/>
                <a:gd name="T29" fmla="*/ 0 h 681"/>
                <a:gd name="T30" fmla="*/ 388 w 565"/>
                <a:gd name="T31" fmla="*/ 410 h 681"/>
                <a:gd name="T32" fmla="*/ 354 w 565"/>
                <a:gd name="T33" fmla="*/ 455 h 681"/>
                <a:gd name="T34" fmla="*/ 309 w 565"/>
                <a:gd name="T35" fmla="*/ 520 h 681"/>
                <a:gd name="T36" fmla="*/ 286 w 565"/>
                <a:gd name="T37" fmla="*/ 520 h 681"/>
                <a:gd name="T38" fmla="*/ 279 w 565"/>
                <a:gd name="T39" fmla="*/ 520 h 681"/>
                <a:gd name="T40" fmla="*/ 255 w 565"/>
                <a:gd name="T41" fmla="*/ 520 h 681"/>
                <a:gd name="T42" fmla="*/ 211 w 565"/>
                <a:gd name="T43" fmla="*/ 455 h 681"/>
                <a:gd name="T44" fmla="*/ 176 w 565"/>
                <a:gd name="T45" fmla="*/ 408 h 681"/>
                <a:gd name="T46" fmla="*/ 169 w 565"/>
                <a:gd name="T47" fmla="*/ 401 h 681"/>
                <a:gd name="T48" fmla="*/ 168 w 565"/>
                <a:gd name="T49" fmla="*/ 400 h 681"/>
                <a:gd name="T50" fmla="*/ 168 w 565"/>
                <a:gd name="T51" fmla="*/ 400 h 681"/>
                <a:gd name="T52" fmla="*/ 129 w 565"/>
                <a:gd name="T53" fmla="*/ 292 h 681"/>
                <a:gd name="T54" fmla="*/ 282 w 565"/>
                <a:gd name="T55" fmla="*/ 129 h 681"/>
                <a:gd name="T56" fmla="*/ 436 w 565"/>
                <a:gd name="T57" fmla="*/ 292 h 681"/>
                <a:gd name="T58" fmla="*/ 388 w 565"/>
                <a:gd name="T59" fmla="*/ 41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5" h="681">
                  <a:moveTo>
                    <a:pt x="282" y="0"/>
                  </a:moveTo>
                  <a:cubicBezTo>
                    <a:pt x="126" y="0"/>
                    <a:pt x="0" y="127"/>
                    <a:pt x="0" y="283"/>
                  </a:cubicBezTo>
                  <a:cubicBezTo>
                    <a:pt x="0" y="356"/>
                    <a:pt x="27" y="422"/>
                    <a:pt x="72" y="472"/>
                  </a:cubicBezTo>
                  <a:cubicBezTo>
                    <a:pt x="72" y="472"/>
                    <a:pt x="72" y="472"/>
                    <a:pt x="72" y="472"/>
                  </a:cubicBezTo>
                  <a:cubicBezTo>
                    <a:pt x="72" y="472"/>
                    <a:pt x="72" y="473"/>
                    <a:pt x="73" y="473"/>
                  </a:cubicBezTo>
                  <a:cubicBezTo>
                    <a:pt x="77" y="478"/>
                    <a:pt x="81" y="482"/>
                    <a:pt x="85" y="486"/>
                  </a:cubicBezTo>
                  <a:cubicBezTo>
                    <a:pt x="102" y="504"/>
                    <a:pt x="131" y="536"/>
                    <a:pt x="151" y="568"/>
                  </a:cubicBezTo>
                  <a:cubicBezTo>
                    <a:pt x="180" y="615"/>
                    <a:pt x="165" y="681"/>
                    <a:pt x="232" y="681"/>
                  </a:cubicBezTo>
                  <a:cubicBezTo>
                    <a:pt x="275" y="681"/>
                    <a:pt x="275" y="681"/>
                    <a:pt x="275" y="681"/>
                  </a:cubicBezTo>
                  <a:cubicBezTo>
                    <a:pt x="289" y="681"/>
                    <a:pt x="289" y="681"/>
                    <a:pt x="289" y="681"/>
                  </a:cubicBezTo>
                  <a:cubicBezTo>
                    <a:pt x="332" y="681"/>
                    <a:pt x="332" y="681"/>
                    <a:pt x="332" y="681"/>
                  </a:cubicBezTo>
                  <a:cubicBezTo>
                    <a:pt x="399" y="681"/>
                    <a:pt x="385" y="615"/>
                    <a:pt x="414" y="568"/>
                  </a:cubicBezTo>
                  <a:cubicBezTo>
                    <a:pt x="433" y="538"/>
                    <a:pt x="460" y="507"/>
                    <a:pt x="477" y="488"/>
                  </a:cubicBezTo>
                  <a:cubicBezTo>
                    <a:pt x="531" y="437"/>
                    <a:pt x="565" y="364"/>
                    <a:pt x="565" y="283"/>
                  </a:cubicBezTo>
                  <a:cubicBezTo>
                    <a:pt x="565" y="127"/>
                    <a:pt x="439" y="0"/>
                    <a:pt x="282" y="0"/>
                  </a:cubicBezTo>
                  <a:close/>
                  <a:moveTo>
                    <a:pt x="388" y="410"/>
                  </a:moveTo>
                  <a:cubicBezTo>
                    <a:pt x="379" y="420"/>
                    <a:pt x="364" y="438"/>
                    <a:pt x="354" y="455"/>
                  </a:cubicBezTo>
                  <a:cubicBezTo>
                    <a:pt x="338" y="482"/>
                    <a:pt x="346" y="520"/>
                    <a:pt x="309" y="520"/>
                  </a:cubicBezTo>
                  <a:cubicBezTo>
                    <a:pt x="286" y="520"/>
                    <a:pt x="286" y="520"/>
                    <a:pt x="286" y="520"/>
                  </a:cubicBezTo>
                  <a:cubicBezTo>
                    <a:pt x="279" y="520"/>
                    <a:pt x="279" y="520"/>
                    <a:pt x="279" y="520"/>
                  </a:cubicBezTo>
                  <a:cubicBezTo>
                    <a:pt x="255" y="520"/>
                    <a:pt x="255" y="520"/>
                    <a:pt x="255" y="520"/>
                  </a:cubicBezTo>
                  <a:cubicBezTo>
                    <a:pt x="219" y="520"/>
                    <a:pt x="227" y="482"/>
                    <a:pt x="211" y="455"/>
                  </a:cubicBezTo>
                  <a:cubicBezTo>
                    <a:pt x="201" y="437"/>
                    <a:pt x="185" y="419"/>
                    <a:pt x="176" y="408"/>
                  </a:cubicBezTo>
                  <a:cubicBezTo>
                    <a:pt x="173" y="406"/>
                    <a:pt x="171" y="403"/>
                    <a:pt x="169" y="401"/>
                  </a:cubicBezTo>
                  <a:cubicBezTo>
                    <a:pt x="169" y="401"/>
                    <a:pt x="168" y="400"/>
                    <a:pt x="168" y="400"/>
                  </a:cubicBezTo>
                  <a:cubicBezTo>
                    <a:pt x="168" y="400"/>
                    <a:pt x="168" y="400"/>
                    <a:pt x="168" y="400"/>
                  </a:cubicBezTo>
                  <a:cubicBezTo>
                    <a:pt x="144" y="371"/>
                    <a:pt x="129" y="333"/>
                    <a:pt x="129" y="292"/>
                  </a:cubicBezTo>
                  <a:cubicBezTo>
                    <a:pt x="129" y="202"/>
                    <a:pt x="198" y="129"/>
                    <a:pt x="282" y="129"/>
                  </a:cubicBezTo>
                  <a:cubicBezTo>
                    <a:pt x="367" y="129"/>
                    <a:pt x="436" y="202"/>
                    <a:pt x="436" y="292"/>
                  </a:cubicBezTo>
                  <a:cubicBezTo>
                    <a:pt x="436" y="338"/>
                    <a:pt x="417" y="380"/>
                    <a:pt x="388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1" name="Freeform 21"/>
            <p:cNvSpPr/>
            <p:nvPr/>
          </p:nvSpPr>
          <p:spPr bwMode="auto">
            <a:xfrm>
              <a:off x="442" y="1621"/>
              <a:ext cx="449" cy="108"/>
            </a:xfrm>
            <a:custGeom>
              <a:avLst/>
              <a:gdLst>
                <a:gd name="T0" fmla="*/ 168 w 190"/>
                <a:gd name="T1" fmla="*/ 0 h 46"/>
                <a:gd name="T2" fmla="*/ 20 w 190"/>
                <a:gd name="T3" fmla="*/ 0 h 46"/>
                <a:gd name="T4" fmla="*/ 0 w 190"/>
                <a:gd name="T5" fmla="*/ 23 h 46"/>
                <a:gd name="T6" fmla="*/ 0 w 190"/>
                <a:gd name="T7" fmla="*/ 24 h 46"/>
                <a:gd name="T8" fmla="*/ 20 w 190"/>
                <a:gd name="T9" fmla="*/ 46 h 46"/>
                <a:gd name="T10" fmla="*/ 168 w 190"/>
                <a:gd name="T11" fmla="*/ 46 h 46"/>
                <a:gd name="T12" fmla="*/ 190 w 190"/>
                <a:gd name="T13" fmla="*/ 24 h 46"/>
                <a:gd name="T14" fmla="*/ 190 w 190"/>
                <a:gd name="T15" fmla="*/ 23 h 46"/>
                <a:gd name="T16" fmla="*/ 168 w 190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6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9" y="46"/>
                    <a:pt x="20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80" y="46"/>
                    <a:pt x="190" y="35"/>
                    <a:pt x="190" y="24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90" y="12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2" name="Freeform 22"/>
            <p:cNvSpPr/>
            <p:nvPr/>
          </p:nvSpPr>
          <p:spPr bwMode="auto">
            <a:xfrm>
              <a:off x="442" y="1748"/>
              <a:ext cx="449" cy="199"/>
            </a:xfrm>
            <a:custGeom>
              <a:avLst/>
              <a:gdLst>
                <a:gd name="T0" fmla="*/ 168 w 190"/>
                <a:gd name="T1" fmla="*/ 0 h 84"/>
                <a:gd name="T2" fmla="*/ 20 w 190"/>
                <a:gd name="T3" fmla="*/ 0 h 84"/>
                <a:gd name="T4" fmla="*/ 0 w 190"/>
                <a:gd name="T5" fmla="*/ 22 h 84"/>
                <a:gd name="T6" fmla="*/ 0 w 190"/>
                <a:gd name="T7" fmla="*/ 22 h 84"/>
                <a:gd name="T8" fmla="*/ 20 w 190"/>
                <a:gd name="T9" fmla="*/ 41 h 84"/>
                <a:gd name="T10" fmla="*/ 48 w 190"/>
                <a:gd name="T11" fmla="*/ 41 h 84"/>
                <a:gd name="T12" fmla="*/ 48 w 190"/>
                <a:gd name="T13" fmla="*/ 46 h 84"/>
                <a:gd name="T14" fmla="*/ 95 w 190"/>
                <a:gd name="T15" fmla="*/ 84 h 84"/>
                <a:gd name="T16" fmla="*/ 141 w 190"/>
                <a:gd name="T17" fmla="*/ 46 h 84"/>
                <a:gd name="T18" fmla="*/ 141 w 190"/>
                <a:gd name="T19" fmla="*/ 41 h 84"/>
                <a:gd name="T20" fmla="*/ 168 w 190"/>
                <a:gd name="T21" fmla="*/ 41 h 84"/>
                <a:gd name="T22" fmla="*/ 190 w 190"/>
                <a:gd name="T23" fmla="*/ 22 h 84"/>
                <a:gd name="T24" fmla="*/ 190 w 190"/>
                <a:gd name="T25" fmla="*/ 22 h 84"/>
                <a:gd name="T26" fmla="*/ 168 w 190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84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9" y="41"/>
                    <a:pt x="20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3"/>
                    <a:pt x="48" y="44"/>
                    <a:pt x="48" y="46"/>
                  </a:cubicBezTo>
                  <a:cubicBezTo>
                    <a:pt x="48" y="67"/>
                    <a:pt x="69" y="84"/>
                    <a:pt x="95" y="84"/>
                  </a:cubicBezTo>
                  <a:cubicBezTo>
                    <a:pt x="120" y="84"/>
                    <a:pt x="141" y="67"/>
                    <a:pt x="141" y="46"/>
                  </a:cubicBezTo>
                  <a:cubicBezTo>
                    <a:pt x="141" y="44"/>
                    <a:pt x="141" y="43"/>
                    <a:pt x="141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80" y="41"/>
                    <a:pt x="190" y="33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11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3" name="Freeform 23"/>
            <p:cNvSpPr>
              <a:spLocks noEditPoints="1"/>
            </p:cNvSpPr>
            <p:nvPr/>
          </p:nvSpPr>
          <p:spPr bwMode="auto">
            <a:xfrm>
              <a:off x="560" y="605"/>
              <a:ext cx="215" cy="276"/>
            </a:xfrm>
            <a:custGeom>
              <a:avLst/>
              <a:gdLst>
                <a:gd name="T0" fmla="*/ 88 w 91"/>
                <a:gd name="T1" fmla="*/ 0 h 117"/>
                <a:gd name="T2" fmla="*/ 3 w 91"/>
                <a:gd name="T3" fmla="*/ 0 h 117"/>
                <a:gd name="T4" fmla="*/ 0 w 91"/>
                <a:gd name="T5" fmla="*/ 3 h 117"/>
                <a:gd name="T6" fmla="*/ 0 w 91"/>
                <a:gd name="T7" fmla="*/ 114 h 117"/>
                <a:gd name="T8" fmla="*/ 3 w 91"/>
                <a:gd name="T9" fmla="*/ 116 h 117"/>
                <a:gd name="T10" fmla="*/ 43 w 91"/>
                <a:gd name="T11" fmla="*/ 92 h 117"/>
                <a:gd name="T12" fmla="*/ 48 w 91"/>
                <a:gd name="T13" fmla="*/ 92 h 117"/>
                <a:gd name="T14" fmla="*/ 88 w 91"/>
                <a:gd name="T15" fmla="*/ 116 h 117"/>
                <a:gd name="T16" fmla="*/ 91 w 91"/>
                <a:gd name="T17" fmla="*/ 114 h 117"/>
                <a:gd name="T18" fmla="*/ 91 w 91"/>
                <a:gd name="T19" fmla="*/ 3 h 117"/>
                <a:gd name="T20" fmla="*/ 88 w 91"/>
                <a:gd name="T21" fmla="*/ 0 h 117"/>
                <a:gd name="T22" fmla="*/ 65 w 91"/>
                <a:gd name="T23" fmla="*/ 49 h 117"/>
                <a:gd name="T24" fmla="*/ 62 w 91"/>
                <a:gd name="T25" fmla="*/ 53 h 117"/>
                <a:gd name="T26" fmla="*/ 50 w 91"/>
                <a:gd name="T27" fmla="*/ 53 h 117"/>
                <a:gd name="T28" fmla="*/ 50 w 91"/>
                <a:gd name="T29" fmla="*/ 64 h 117"/>
                <a:gd name="T30" fmla="*/ 47 w 91"/>
                <a:gd name="T31" fmla="*/ 67 h 117"/>
                <a:gd name="T32" fmla="*/ 44 w 91"/>
                <a:gd name="T33" fmla="*/ 67 h 117"/>
                <a:gd name="T34" fmla="*/ 41 w 91"/>
                <a:gd name="T35" fmla="*/ 64 h 117"/>
                <a:gd name="T36" fmla="*/ 41 w 91"/>
                <a:gd name="T37" fmla="*/ 53 h 117"/>
                <a:gd name="T38" fmla="*/ 29 w 91"/>
                <a:gd name="T39" fmla="*/ 53 h 117"/>
                <a:gd name="T40" fmla="*/ 26 w 91"/>
                <a:gd name="T41" fmla="*/ 49 h 117"/>
                <a:gd name="T42" fmla="*/ 26 w 91"/>
                <a:gd name="T43" fmla="*/ 46 h 117"/>
                <a:gd name="T44" fmla="*/ 29 w 91"/>
                <a:gd name="T45" fmla="*/ 43 h 117"/>
                <a:gd name="T46" fmla="*/ 41 w 91"/>
                <a:gd name="T47" fmla="*/ 43 h 117"/>
                <a:gd name="T48" fmla="*/ 41 w 91"/>
                <a:gd name="T49" fmla="*/ 31 h 117"/>
                <a:gd name="T50" fmla="*/ 44 w 91"/>
                <a:gd name="T51" fmla="*/ 28 h 117"/>
                <a:gd name="T52" fmla="*/ 47 w 91"/>
                <a:gd name="T53" fmla="*/ 28 h 117"/>
                <a:gd name="T54" fmla="*/ 50 w 91"/>
                <a:gd name="T55" fmla="*/ 31 h 117"/>
                <a:gd name="T56" fmla="*/ 50 w 91"/>
                <a:gd name="T57" fmla="*/ 43 h 117"/>
                <a:gd name="T58" fmla="*/ 62 w 91"/>
                <a:gd name="T59" fmla="*/ 43 h 117"/>
                <a:gd name="T60" fmla="*/ 65 w 91"/>
                <a:gd name="T61" fmla="*/ 46 h 117"/>
                <a:gd name="T62" fmla="*/ 65 w 91"/>
                <a:gd name="T63" fmla="*/ 4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17">
                  <a:moveTo>
                    <a:pt x="8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7"/>
                    <a:pt x="3" y="11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4" y="91"/>
                    <a:pt x="47" y="91"/>
                    <a:pt x="48" y="92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0" y="117"/>
                    <a:pt x="91" y="116"/>
                    <a:pt x="91" y="114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lose/>
                  <a:moveTo>
                    <a:pt x="65" y="49"/>
                  </a:moveTo>
                  <a:cubicBezTo>
                    <a:pt x="65" y="51"/>
                    <a:pt x="64" y="53"/>
                    <a:pt x="62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6"/>
                    <a:pt x="49" y="67"/>
                    <a:pt x="47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2" y="67"/>
                    <a:pt x="41" y="66"/>
                    <a:pt x="41" y="64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3"/>
                    <a:pt x="26" y="51"/>
                    <a:pt x="26" y="49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4"/>
                    <a:pt x="27" y="43"/>
                    <a:pt x="29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29"/>
                    <a:pt x="42" y="28"/>
                    <a:pt x="44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8"/>
                    <a:pt x="50" y="29"/>
                    <a:pt x="50" y="3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4" y="43"/>
                    <a:pt x="65" y="44"/>
                    <a:pt x="65" y="46"/>
                  </a:cubicBezTo>
                  <a:lnTo>
                    <a:pt x="6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4" name="Freeform 24"/>
            <p:cNvSpPr/>
            <p:nvPr/>
          </p:nvSpPr>
          <p:spPr bwMode="auto">
            <a:xfrm>
              <a:off x="621" y="543"/>
              <a:ext cx="215" cy="279"/>
            </a:xfrm>
            <a:custGeom>
              <a:avLst/>
              <a:gdLst>
                <a:gd name="T0" fmla="*/ 87 w 91"/>
                <a:gd name="T1" fmla="*/ 0 h 118"/>
                <a:gd name="T2" fmla="*/ 91 w 91"/>
                <a:gd name="T3" fmla="*/ 3 h 118"/>
                <a:gd name="T4" fmla="*/ 91 w 91"/>
                <a:gd name="T5" fmla="*/ 115 h 118"/>
                <a:gd name="T6" fmla="*/ 88 w 91"/>
                <a:gd name="T7" fmla="*/ 117 h 118"/>
                <a:gd name="T8" fmla="*/ 77 w 91"/>
                <a:gd name="T9" fmla="*/ 109 h 118"/>
                <a:gd name="T10" fmla="*/ 75 w 91"/>
                <a:gd name="T11" fmla="*/ 104 h 118"/>
                <a:gd name="T12" fmla="*/ 75 w 91"/>
                <a:gd name="T13" fmla="*/ 19 h 118"/>
                <a:gd name="T14" fmla="*/ 71 w 91"/>
                <a:gd name="T15" fmla="*/ 16 h 118"/>
                <a:gd name="T16" fmla="*/ 3 w 91"/>
                <a:gd name="T17" fmla="*/ 16 h 118"/>
                <a:gd name="T18" fmla="*/ 0 w 91"/>
                <a:gd name="T19" fmla="*/ 13 h 118"/>
                <a:gd name="T20" fmla="*/ 0 w 91"/>
                <a:gd name="T21" fmla="*/ 3 h 118"/>
                <a:gd name="T22" fmla="*/ 3 w 91"/>
                <a:gd name="T23" fmla="*/ 0 h 118"/>
                <a:gd name="T24" fmla="*/ 87 w 91"/>
                <a:gd name="T2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18">
                  <a:moveTo>
                    <a:pt x="87" y="0"/>
                  </a:moveTo>
                  <a:cubicBezTo>
                    <a:pt x="89" y="0"/>
                    <a:pt x="91" y="2"/>
                    <a:pt x="91" y="3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7"/>
                    <a:pt x="89" y="118"/>
                    <a:pt x="88" y="117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08"/>
                    <a:pt x="75" y="106"/>
                    <a:pt x="75" y="104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8"/>
                    <a:pt x="73" y="16"/>
                    <a:pt x="71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05" name="Group 25"/>
          <p:cNvGrpSpPr/>
          <p:nvPr/>
        </p:nvGrpSpPr>
        <p:grpSpPr bwMode="auto">
          <a:xfrm>
            <a:off x="6037263" y="4065588"/>
            <a:ext cx="98425" cy="146050"/>
            <a:chOff x="0" y="0"/>
            <a:chExt cx="85" cy="127"/>
          </a:xfrm>
        </p:grpSpPr>
        <p:sp>
          <p:nvSpPr>
            <p:cNvPr id="20506" name="Freeform 26"/>
            <p:cNvSpPr>
              <a:spLocks noEditPoints="1"/>
            </p:cNvSpPr>
            <p:nvPr/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7" name="Freeform 27"/>
            <p:cNvSpPr/>
            <p:nvPr/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08" name="Group 28"/>
          <p:cNvGrpSpPr/>
          <p:nvPr/>
        </p:nvGrpSpPr>
        <p:grpSpPr bwMode="auto">
          <a:xfrm>
            <a:off x="6010275" y="3352800"/>
            <a:ext cx="152400" cy="123825"/>
            <a:chOff x="0" y="0"/>
            <a:chExt cx="132" cy="109"/>
          </a:xfrm>
        </p:grpSpPr>
        <p:sp>
          <p:nvSpPr>
            <p:cNvPr id="20509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0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11" name="Freeform 31"/>
          <p:cNvSpPr>
            <a:spLocks noEditPoints="1"/>
          </p:cNvSpPr>
          <p:nvPr/>
        </p:nvSpPr>
        <p:spPr bwMode="auto">
          <a:xfrm>
            <a:off x="6011863" y="2647950"/>
            <a:ext cx="149225" cy="127000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512" name="Group 32"/>
          <p:cNvGrpSpPr/>
          <p:nvPr/>
        </p:nvGrpSpPr>
        <p:grpSpPr bwMode="auto">
          <a:xfrm>
            <a:off x="6021388" y="1928813"/>
            <a:ext cx="133350" cy="107950"/>
            <a:chOff x="0" y="0"/>
            <a:chExt cx="116" cy="94"/>
          </a:xfrm>
        </p:grpSpPr>
        <p:sp>
          <p:nvSpPr>
            <p:cNvPr id="20513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4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15" name="Group 35"/>
          <p:cNvGrpSpPr/>
          <p:nvPr/>
        </p:nvGrpSpPr>
        <p:grpSpPr bwMode="auto">
          <a:xfrm>
            <a:off x="1763713" y="2414588"/>
            <a:ext cx="209550" cy="260350"/>
            <a:chOff x="0" y="0"/>
            <a:chExt cx="156" cy="194"/>
          </a:xfrm>
        </p:grpSpPr>
        <p:sp>
          <p:nvSpPr>
            <p:cNvPr id="20516" name="Freeform 36"/>
            <p:cNvSpPr/>
            <p:nvPr/>
          </p:nvSpPr>
          <p:spPr bwMode="auto">
            <a:xfrm>
              <a:off x="0" y="69"/>
              <a:ext cx="156" cy="125"/>
            </a:xfrm>
            <a:custGeom>
              <a:avLst/>
              <a:gdLst>
                <a:gd name="T0" fmla="*/ 66 w 66"/>
                <a:gd name="T1" fmla="*/ 9 h 53"/>
                <a:gd name="T2" fmla="*/ 45 w 66"/>
                <a:gd name="T3" fmla="*/ 48 h 53"/>
                <a:gd name="T4" fmla="*/ 33 w 66"/>
                <a:gd name="T5" fmla="*/ 53 h 53"/>
                <a:gd name="T6" fmla="*/ 27 w 66"/>
                <a:gd name="T7" fmla="*/ 52 h 53"/>
                <a:gd name="T8" fmla="*/ 3 w 66"/>
                <a:gd name="T9" fmla="*/ 23 h 53"/>
                <a:gd name="T10" fmla="*/ 3 w 66"/>
                <a:gd name="T11" fmla="*/ 22 h 53"/>
                <a:gd name="T12" fmla="*/ 0 w 66"/>
                <a:gd name="T13" fmla="*/ 9 h 53"/>
                <a:gd name="T14" fmla="*/ 1 w 66"/>
                <a:gd name="T15" fmla="*/ 1 h 53"/>
                <a:gd name="T16" fmla="*/ 1 w 66"/>
                <a:gd name="T17" fmla="*/ 1 h 53"/>
                <a:gd name="T18" fmla="*/ 1 w 66"/>
                <a:gd name="T19" fmla="*/ 1 h 53"/>
                <a:gd name="T20" fmla="*/ 2 w 66"/>
                <a:gd name="T21" fmla="*/ 0 h 53"/>
                <a:gd name="T22" fmla="*/ 3 w 66"/>
                <a:gd name="T23" fmla="*/ 1 h 53"/>
                <a:gd name="T24" fmla="*/ 3 w 66"/>
                <a:gd name="T25" fmla="*/ 1 h 53"/>
                <a:gd name="T26" fmla="*/ 30 w 66"/>
                <a:gd name="T27" fmla="*/ 42 h 53"/>
                <a:gd name="T28" fmla="*/ 33 w 66"/>
                <a:gd name="T29" fmla="*/ 43 h 53"/>
                <a:gd name="T30" fmla="*/ 41 w 66"/>
                <a:gd name="T31" fmla="*/ 40 h 53"/>
                <a:gd name="T32" fmla="*/ 56 w 66"/>
                <a:gd name="T33" fmla="*/ 20 h 53"/>
                <a:gd name="T34" fmla="*/ 62 w 66"/>
                <a:gd name="T35" fmla="*/ 1 h 53"/>
                <a:gd name="T36" fmla="*/ 62 w 66"/>
                <a:gd name="T37" fmla="*/ 1 h 53"/>
                <a:gd name="T38" fmla="*/ 62 w 66"/>
                <a:gd name="T39" fmla="*/ 1 h 53"/>
                <a:gd name="T40" fmla="*/ 64 w 66"/>
                <a:gd name="T41" fmla="*/ 0 h 53"/>
                <a:gd name="T42" fmla="*/ 65 w 66"/>
                <a:gd name="T43" fmla="*/ 0 h 53"/>
                <a:gd name="T44" fmla="*/ 65 w 66"/>
                <a:gd name="T45" fmla="*/ 1 h 53"/>
                <a:gd name="T46" fmla="*/ 66 w 66"/>
                <a:gd name="T4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53">
                  <a:moveTo>
                    <a:pt x="66" y="9"/>
                  </a:moveTo>
                  <a:cubicBezTo>
                    <a:pt x="66" y="21"/>
                    <a:pt x="56" y="40"/>
                    <a:pt x="45" y="48"/>
                  </a:cubicBezTo>
                  <a:cubicBezTo>
                    <a:pt x="41" y="51"/>
                    <a:pt x="37" y="53"/>
                    <a:pt x="33" y="53"/>
                  </a:cubicBezTo>
                  <a:cubicBezTo>
                    <a:pt x="31" y="53"/>
                    <a:pt x="29" y="52"/>
                    <a:pt x="27" y="52"/>
                  </a:cubicBezTo>
                  <a:cubicBezTo>
                    <a:pt x="17" y="48"/>
                    <a:pt x="8" y="36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1" y="18"/>
                    <a:pt x="0" y="13"/>
                    <a:pt x="0" y="9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17"/>
                    <a:pt x="17" y="40"/>
                    <a:pt x="30" y="42"/>
                  </a:cubicBezTo>
                  <a:cubicBezTo>
                    <a:pt x="31" y="43"/>
                    <a:pt x="32" y="43"/>
                    <a:pt x="33" y="43"/>
                  </a:cubicBezTo>
                  <a:cubicBezTo>
                    <a:pt x="36" y="43"/>
                    <a:pt x="38" y="42"/>
                    <a:pt x="41" y="40"/>
                  </a:cubicBezTo>
                  <a:cubicBezTo>
                    <a:pt x="47" y="36"/>
                    <a:pt x="52" y="29"/>
                    <a:pt x="56" y="20"/>
                  </a:cubicBezTo>
                  <a:cubicBezTo>
                    <a:pt x="59" y="14"/>
                    <a:pt x="61" y="7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3" y="0"/>
                    <a:pt x="64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3"/>
                    <a:pt x="66" y="6"/>
                    <a:pt x="6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7" name="Freeform 37"/>
            <p:cNvSpPr>
              <a:spLocks noEditPoints="1"/>
            </p:cNvSpPr>
            <p:nvPr/>
          </p:nvSpPr>
          <p:spPr bwMode="auto">
            <a:xfrm>
              <a:off x="19" y="0"/>
              <a:ext cx="116" cy="151"/>
            </a:xfrm>
            <a:custGeom>
              <a:avLst/>
              <a:gdLst>
                <a:gd name="T0" fmla="*/ 48 w 49"/>
                <a:gd name="T1" fmla="*/ 17 h 64"/>
                <a:gd name="T2" fmla="*/ 25 w 49"/>
                <a:gd name="T3" fmla="*/ 0 h 64"/>
                <a:gd name="T4" fmla="*/ 3 w 49"/>
                <a:gd name="T5" fmla="*/ 12 h 64"/>
                <a:gd name="T6" fmla="*/ 1 w 49"/>
                <a:gd name="T7" fmla="*/ 17 h 64"/>
                <a:gd name="T8" fmla="*/ 0 w 49"/>
                <a:gd name="T9" fmla="*/ 24 h 64"/>
                <a:gd name="T10" fmla="*/ 25 w 49"/>
                <a:gd name="T11" fmla="*/ 64 h 64"/>
                <a:gd name="T12" fmla="*/ 30 w 49"/>
                <a:gd name="T13" fmla="*/ 63 h 64"/>
                <a:gd name="T14" fmla="*/ 43 w 49"/>
                <a:gd name="T15" fmla="*/ 48 h 64"/>
                <a:gd name="T16" fmla="*/ 47 w 49"/>
                <a:gd name="T17" fmla="*/ 38 h 64"/>
                <a:gd name="T18" fmla="*/ 47 w 49"/>
                <a:gd name="T19" fmla="*/ 38 h 64"/>
                <a:gd name="T20" fmla="*/ 49 w 49"/>
                <a:gd name="T21" fmla="*/ 24 h 64"/>
                <a:gd name="T22" fmla="*/ 48 w 49"/>
                <a:gd name="T23" fmla="*/ 17 h 64"/>
                <a:gd name="T24" fmla="*/ 25 w 49"/>
                <a:gd name="T25" fmla="*/ 32 h 64"/>
                <a:gd name="T26" fmla="*/ 24 w 49"/>
                <a:gd name="T27" fmla="*/ 32 h 64"/>
                <a:gd name="T28" fmla="*/ 16 w 49"/>
                <a:gd name="T29" fmla="*/ 24 h 64"/>
                <a:gd name="T30" fmla="*/ 16 w 49"/>
                <a:gd name="T31" fmla="*/ 23 h 64"/>
                <a:gd name="T32" fmla="*/ 25 w 49"/>
                <a:gd name="T33" fmla="*/ 15 h 64"/>
                <a:gd name="T34" fmla="*/ 33 w 49"/>
                <a:gd name="T35" fmla="*/ 23 h 64"/>
                <a:gd name="T36" fmla="*/ 25 w 49"/>
                <a:gd name="T3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64">
                  <a:moveTo>
                    <a:pt x="48" y="17"/>
                  </a:moveTo>
                  <a:cubicBezTo>
                    <a:pt x="45" y="7"/>
                    <a:pt x="36" y="0"/>
                    <a:pt x="25" y="0"/>
                  </a:cubicBezTo>
                  <a:cubicBezTo>
                    <a:pt x="16" y="0"/>
                    <a:pt x="8" y="5"/>
                    <a:pt x="3" y="12"/>
                  </a:cubicBezTo>
                  <a:cubicBezTo>
                    <a:pt x="3" y="14"/>
                    <a:pt x="2" y="15"/>
                    <a:pt x="1" y="17"/>
                  </a:cubicBezTo>
                  <a:cubicBezTo>
                    <a:pt x="1" y="19"/>
                    <a:pt x="0" y="22"/>
                    <a:pt x="0" y="24"/>
                  </a:cubicBezTo>
                  <a:cubicBezTo>
                    <a:pt x="0" y="38"/>
                    <a:pt x="11" y="64"/>
                    <a:pt x="25" y="64"/>
                  </a:cubicBezTo>
                  <a:cubicBezTo>
                    <a:pt x="27" y="64"/>
                    <a:pt x="29" y="64"/>
                    <a:pt x="30" y="63"/>
                  </a:cubicBezTo>
                  <a:cubicBezTo>
                    <a:pt x="35" y="60"/>
                    <a:pt x="40" y="55"/>
                    <a:pt x="43" y="48"/>
                  </a:cubicBezTo>
                  <a:cubicBezTo>
                    <a:pt x="44" y="45"/>
                    <a:pt x="46" y="42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3"/>
                    <a:pt x="49" y="28"/>
                    <a:pt x="49" y="24"/>
                  </a:cubicBezTo>
                  <a:cubicBezTo>
                    <a:pt x="49" y="22"/>
                    <a:pt x="49" y="19"/>
                    <a:pt x="48" y="17"/>
                  </a:cubicBezTo>
                  <a:close/>
                  <a:moveTo>
                    <a:pt x="25" y="32"/>
                  </a:moveTo>
                  <a:cubicBezTo>
                    <a:pt x="25" y="32"/>
                    <a:pt x="24" y="32"/>
                    <a:pt x="24" y="32"/>
                  </a:cubicBezTo>
                  <a:cubicBezTo>
                    <a:pt x="20" y="31"/>
                    <a:pt x="17" y="28"/>
                    <a:pt x="16" y="24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19"/>
                    <a:pt x="20" y="15"/>
                    <a:pt x="25" y="15"/>
                  </a:cubicBezTo>
                  <a:cubicBezTo>
                    <a:pt x="30" y="15"/>
                    <a:pt x="33" y="19"/>
                    <a:pt x="33" y="23"/>
                  </a:cubicBezTo>
                  <a:cubicBezTo>
                    <a:pt x="33" y="28"/>
                    <a:pt x="30" y="32"/>
                    <a:pt x="25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18" name="Group 38"/>
          <p:cNvGrpSpPr/>
          <p:nvPr/>
        </p:nvGrpSpPr>
        <p:grpSpPr bwMode="auto">
          <a:xfrm>
            <a:off x="2878138" y="2989263"/>
            <a:ext cx="241300" cy="320675"/>
            <a:chOff x="0" y="0"/>
            <a:chExt cx="201" cy="269"/>
          </a:xfrm>
        </p:grpSpPr>
        <p:sp>
          <p:nvSpPr>
            <p:cNvPr id="20519" name="Freeform 39"/>
            <p:cNvSpPr/>
            <p:nvPr/>
          </p:nvSpPr>
          <p:spPr bwMode="auto">
            <a:xfrm>
              <a:off x="75" y="0"/>
              <a:ext cx="52" cy="30"/>
            </a:xfrm>
            <a:custGeom>
              <a:avLst/>
              <a:gdLst>
                <a:gd name="T0" fmla="*/ 20 w 22"/>
                <a:gd name="T1" fmla="*/ 7 h 13"/>
                <a:gd name="T2" fmla="*/ 22 w 22"/>
                <a:gd name="T3" fmla="*/ 12 h 13"/>
                <a:gd name="T4" fmla="*/ 17 w 22"/>
                <a:gd name="T5" fmla="*/ 12 h 13"/>
                <a:gd name="T6" fmla="*/ 11 w 22"/>
                <a:gd name="T7" fmla="*/ 12 h 13"/>
                <a:gd name="T8" fmla="*/ 4 w 22"/>
                <a:gd name="T9" fmla="*/ 12 h 13"/>
                <a:gd name="T10" fmla="*/ 0 w 22"/>
                <a:gd name="T11" fmla="*/ 12 h 13"/>
                <a:gd name="T12" fmla="*/ 1 w 22"/>
                <a:gd name="T13" fmla="*/ 7 h 13"/>
                <a:gd name="T14" fmla="*/ 11 w 22"/>
                <a:gd name="T15" fmla="*/ 0 h 13"/>
                <a:gd name="T16" fmla="*/ 20 w 22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">
                  <a:moveTo>
                    <a:pt x="20" y="7"/>
                  </a:moveTo>
                  <a:cubicBezTo>
                    <a:pt x="21" y="9"/>
                    <a:pt x="22" y="12"/>
                    <a:pt x="22" y="12"/>
                  </a:cubicBezTo>
                  <a:cubicBezTo>
                    <a:pt x="22" y="13"/>
                    <a:pt x="20" y="13"/>
                    <a:pt x="17" y="12"/>
                  </a:cubicBezTo>
                  <a:cubicBezTo>
                    <a:pt x="17" y="12"/>
                    <a:pt x="15" y="12"/>
                    <a:pt x="11" y="12"/>
                  </a:cubicBezTo>
                  <a:cubicBezTo>
                    <a:pt x="6" y="12"/>
                    <a:pt x="4" y="12"/>
                    <a:pt x="4" y="12"/>
                  </a:cubicBezTo>
                  <a:cubicBezTo>
                    <a:pt x="2" y="13"/>
                    <a:pt x="0" y="13"/>
                    <a:pt x="0" y="12"/>
                  </a:cubicBezTo>
                  <a:cubicBezTo>
                    <a:pt x="0" y="12"/>
                    <a:pt x="0" y="9"/>
                    <a:pt x="1" y="7"/>
                  </a:cubicBezTo>
                  <a:cubicBezTo>
                    <a:pt x="1" y="7"/>
                    <a:pt x="5" y="0"/>
                    <a:pt x="11" y="0"/>
                  </a:cubicBezTo>
                  <a:cubicBezTo>
                    <a:pt x="17" y="0"/>
                    <a:pt x="20" y="7"/>
                    <a:pt x="2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0" name="Freeform 40"/>
            <p:cNvSpPr/>
            <p:nvPr/>
          </p:nvSpPr>
          <p:spPr bwMode="auto">
            <a:xfrm>
              <a:off x="64" y="241"/>
              <a:ext cx="75" cy="28"/>
            </a:xfrm>
            <a:custGeom>
              <a:avLst/>
              <a:gdLst>
                <a:gd name="T0" fmla="*/ 29 w 32"/>
                <a:gd name="T1" fmla="*/ 1 h 12"/>
                <a:gd name="T2" fmla="*/ 30 w 32"/>
                <a:gd name="T3" fmla="*/ 3 h 12"/>
                <a:gd name="T4" fmla="*/ 16 w 32"/>
                <a:gd name="T5" fmla="*/ 12 h 12"/>
                <a:gd name="T6" fmla="*/ 1 w 32"/>
                <a:gd name="T7" fmla="*/ 3 h 12"/>
                <a:gd name="T8" fmla="*/ 3 w 32"/>
                <a:gd name="T9" fmla="*/ 1 h 12"/>
                <a:gd name="T10" fmla="*/ 11 w 32"/>
                <a:gd name="T11" fmla="*/ 2 h 12"/>
                <a:gd name="T12" fmla="*/ 20 w 32"/>
                <a:gd name="T13" fmla="*/ 2 h 12"/>
                <a:gd name="T14" fmla="*/ 29 w 32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29" y="1"/>
                  </a:moveTo>
                  <a:cubicBezTo>
                    <a:pt x="31" y="0"/>
                    <a:pt x="32" y="1"/>
                    <a:pt x="30" y="3"/>
                  </a:cubicBezTo>
                  <a:cubicBezTo>
                    <a:pt x="30" y="3"/>
                    <a:pt x="24" y="12"/>
                    <a:pt x="16" y="12"/>
                  </a:cubicBezTo>
                  <a:cubicBezTo>
                    <a:pt x="8" y="12"/>
                    <a:pt x="1" y="3"/>
                    <a:pt x="1" y="3"/>
                  </a:cubicBezTo>
                  <a:cubicBezTo>
                    <a:pt x="0" y="1"/>
                    <a:pt x="0" y="0"/>
                    <a:pt x="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2"/>
                    <a:pt x="18" y="2"/>
                    <a:pt x="20" y="2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1" name="Freeform 41"/>
            <p:cNvSpPr/>
            <p:nvPr/>
          </p:nvSpPr>
          <p:spPr bwMode="auto">
            <a:xfrm>
              <a:off x="0" y="42"/>
              <a:ext cx="201" cy="189"/>
            </a:xfrm>
            <a:custGeom>
              <a:avLst/>
              <a:gdLst>
                <a:gd name="T0" fmla="*/ 85 w 85"/>
                <a:gd name="T1" fmla="*/ 63 h 80"/>
                <a:gd name="T2" fmla="*/ 85 w 85"/>
                <a:gd name="T3" fmla="*/ 63 h 80"/>
                <a:gd name="T4" fmla="*/ 77 w 85"/>
                <a:gd name="T5" fmla="*/ 37 h 80"/>
                <a:gd name="T6" fmla="*/ 76 w 85"/>
                <a:gd name="T7" fmla="*/ 34 h 80"/>
                <a:gd name="T8" fmla="*/ 76 w 85"/>
                <a:gd name="T9" fmla="*/ 33 h 80"/>
                <a:gd name="T10" fmla="*/ 76 w 85"/>
                <a:gd name="T11" fmla="*/ 32 h 80"/>
                <a:gd name="T12" fmla="*/ 75 w 85"/>
                <a:gd name="T13" fmla="*/ 31 h 80"/>
                <a:gd name="T14" fmla="*/ 75 w 85"/>
                <a:gd name="T15" fmla="*/ 30 h 80"/>
                <a:gd name="T16" fmla="*/ 74 w 85"/>
                <a:gd name="T17" fmla="*/ 28 h 80"/>
                <a:gd name="T18" fmla="*/ 74 w 85"/>
                <a:gd name="T19" fmla="*/ 28 h 80"/>
                <a:gd name="T20" fmla="*/ 74 w 85"/>
                <a:gd name="T21" fmla="*/ 27 h 80"/>
                <a:gd name="T22" fmla="*/ 43 w 85"/>
                <a:gd name="T23" fmla="*/ 0 h 80"/>
                <a:gd name="T24" fmla="*/ 11 w 85"/>
                <a:gd name="T25" fmla="*/ 27 h 80"/>
                <a:gd name="T26" fmla="*/ 11 w 85"/>
                <a:gd name="T27" fmla="*/ 28 h 80"/>
                <a:gd name="T28" fmla="*/ 11 w 85"/>
                <a:gd name="T29" fmla="*/ 28 h 80"/>
                <a:gd name="T30" fmla="*/ 10 w 85"/>
                <a:gd name="T31" fmla="*/ 30 h 80"/>
                <a:gd name="T32" fmla="*/ 10 w 85"/>
                <a:gd name="T33" fmla="*/ 31 h 80"/>
                <a:gd name="T34" fmla="*/ 10 w 85"/>
                <a:gd name="T35" fmla="*/ 32 h 80"/>
                <a:gd name="T36" fmla="*/ 9 w 85"/>
                <a:gd name="T37" fmla="*/ 33 h 80"/>
                <a:gd name="T38" fmla="*/ 9 w 85"/>
                <a:gd name="T39" fmla="*/ 34 h 80"/>
                <a:gd name="T40" fmla="*/ 8 w 85"/>
                <a:gd name="T41" fmla="*/ 37 h 80"/>
                <a:gd name="T42" fmla="*/ 1 w 85"/>
                <a:gd name="T43" fmla="*/ 63 h 80"/>
                <a:gd name="T44" fmla="*/ 1 w 85"/>
                <a:gd name="T45" fmla="*/ 63 h 80"/>
                <a:gd name="T46" fmla="*/ 3 w 85"/>
                <a:gd name="T47" fmla="*/ 69 h 80"/>
                <a:gd name="T48" fmla="*/ 4 w 85"/>
                <a:gd name="T49" fmla="*/ 69 h 80"/>
                <a:gd name="T50" fmla="*/ 5 w 85"/>
                <a:gd name="T51" fmla="*/ 70 h 80"/>
                <a:gd name="T52" fmla="*/ 12 w 85"/>
                <a:gd name="T53" fmla="*/ 73 h 80"/>
                <a:gd name="T54" fmla="*/ 16 w 85"/>
                <a:gd name="T55" fmla="*/ 75 h 80"/>
                <a:gd name="T56" fmla="*/ 24 w 85"/>
                <a:gd name="T57" fmla="*/ 77 h 80"/>
                <a:gd name="T58" fmla="*/ 25 w 85"/>
                <a:gd name="T59" fmla="*/ 77 h 80"/>
                <a:gd name="T60" fmla="*/ 27 w 85"/>
                <a:gd name="T61" fmla="*/ 78 h 80"/>
                <a:gd name="T62" fmla="*/ 43 w 85"/>
                <a:gd name="T63" fmla="*/ 80 h 80"/>
                <a:gd name="T64" fmla="*/ 58 w 85"/>
                <a:gd name="T65" fmla="*/ 78 h 80"/>
                <a:gd name="T66" fmla="*/ 60 w 85"/>
                <a:gd name="T67" fmla="*/ 77 h 80"/>
                <a:gd name="T68" fmla="*/ 61 w 85"/>
                <a:gd name="T69" fmla="*/ 77 h 80"/>
                <a:gd name="T70" fmla="*/ 74 w 85"/>
                <a:gd name="T71" fmla="*/ 73 h 80"/>
                <a:gd name="T72" fmla="*/ 78 w 85"/>
                <a:gd name="T73" fmla="*/ 71 h 80"/>
                <a:gd name="T74" fmla="*/ 79 w 85"/>
                <a:gd name="T75" fmla="*/ 70 h 80"/>
                <a:gd name="T76" fmla="*/ 82 w 85"/>
                <a:gd name="T77" fmla="*/ 69 h 80"/>
                <a:gd name="T78" fmla="*/ 82 w 85"/>
                <a:gd name="T79" fmla="*/ 69 h 80"/>
                <a:gd name="T80" fmla="*/ 83 w 85"/>
                <a:gd name="T81" fmla="*/ 69 h 80"/>
                <a:gd name="T82" fmla="*/ 85 w 85"/>
                <a:gd name="T83" fmla="*/ 6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5" h="80">
                  <a:moveTo>
                    <a:pt x="85" y="63"/>
                  </a:moveTo>
                  <a:cubicBezTo>
                    <a:pt x="85" y="63"/>
                    <a:pt x="85" y="63"/>
                    <a:pt x="85" y="63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6"/>
                    <a:pt x="76" y="35"/>
                    <a:pt x="76" y="34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2"/>
                    <a:pt x="76" y="32"/>
                  </a:cubicBezTo>
                  <a:cubicBezTo>
                    <a:pt x="76" y="32"/>
                    <a:pt x="75" y="32"/>
                    <a:pt x="75" y="31"/>
                  </a:cubicBezTo>
                  <a:cubicBezTo>
                    <a:pt x="75" y="31"/>
                    <a:pt x="75" y="30"/>
                    <a:pt x="75" y="30"/>
                  </a:cubicBezTo>
                  <a:cubicBezTo>
                    <a:pt x="75" y="30"/>
                    <a:pt x="75" y="29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28"/>
                    <a:pt x="74" y="27"/>
                    <a:pt x="74" y="27"/>
                  </a:cubicBezTo>
                  <a:cubicBezTo>
                    <a:pt x="69" y="12"/>
                    <a:pt x="63" y="0"/>
                    <a:pt x="43" y="0"/>
                  </a:cubicBezTo>
                  <a:cubicBezTo>
                    <a:pt x="23" y="0"/>
                    <a:pt x="17" y="12"/>
                    <a:pt x="11" y="27"/>
                  </a:cubicBezTo>
                  <a:cubicBezTo>
                    <a:pt x="11" y="27"/>
                    <a:pt x="11" y="27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0" y="30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9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5"/>
                    <a:pt x="1" y="68"/>
                    <a:pt x="3" y="69"/>
                  </a:cubicBezTo>
                  <a:cubicBezTo>
                    <a:pt x="3" y="69"/>
                    <a:pt x="3" y="69"/>
                    <a:pt x="4" y="69"/>
                  </a:cubicBezTo>
                  <a:cubicBezTo>
                    <a:pt x="4" y="69"/>
                    <a:pt x="5" y="70"/>
                    <a:pt x="5" y="70"/>
                  </a:cubicBezTo>
                  <a:cubicBezTo>
                    <a:pt x="7" y="71"/>
                    <a:pt x="9" y="72"/>
                    <a:pt x="12" y="73"/>
                  </a:cubicBezTo>
                  <a:cubicBezTo>
                    <a:pt x="13" y="74"/>
                    <a:pt x="14" y="74"/>
                    <a:pt x="16" y="75"/>
                  </a:cubicBezTo>
                  <a:cubicBezTo>
                    <a:pt x="18" y="75"/>
                    <a:pt x="21" y="76"/>
                    <a:pt x="24" y="77"/>
                  </a:cubicBezTo>
                  <a:cubicBezTo>
                    <a:pt x="24" y="77"/>
                    <a:pt x="25" y="77"/>
                    <a:pt x="25" y="77"/>
                  </a:cubicBezTo>
                  <a:cubicBezTo>
                    <a:pt x="26" y="78"/>
                    <a:pt x="27" y="78"/>
                    <a:pt x="27" y="78"/>
                  </a:cubicBezTo>
                  <a:cubicBezTo>
                    <a:pt x="32" y="79"/>
                    <a:pt x="37" y="80"/>
                    <a:pt x="43" y="80"/>
                  </a:cubicBezTo>
                  <a:cubicBezTo>
                    <a:pt x="48" y="80"/>
                    <a:pt x="53" y="79"/>
                    <a:pt x="58" y="78"/>
                  </a:cubicBezTo>
                  <a:cubicBezTo>
                    <a:pt x="59" y="78"/>
                    <a:pt x="59" y="78"/>
                    <a:pt x="60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6" y="76"/>
                    <a:pt x="71" y="74"/>
                    <a:pt x="74" y="73"/>
                  </a:cubicBezTo>
                  <a:cubicBezTo>
                    <a:pt x="76" y="72"/>
                    <a:pt x="77" y="71"/>
                    <a:pt x="78" y="71"/>
                  </a:cubicBezTo>
                  <a:cubicBezTo>
                    <a:pt x="79" y="71"/>
                    <a:pt x="79" y="71"/>
                    <a:pt x="79" y="70"/>
                  </a:cubicBezTo>
                  <a:cubicBezTo>
                    <a:pt x="81" y="70"/>
                    <a:pt x="82" y="69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2" y="69"/>
                    <a:pt x="83" y="69"/>
                  </a:cubicBezTo>
                  <a:cubicBezTo>
                    <a:pt x="84" y="68"/>
                    <a:pt x="85" y="65"/>
                    <a:pt x="85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22" name="Rectangle 42"/>
          <p:cNvSpPr>
            <a:spLocks noChangeArrowheads="1"/>
          </p:cNvSpPr>
          <p:nvPr/>
        </p:nvSpPr>
        <p:spPr bwMode="auto">
          <a:xfrm>
            <a:off x="595313" y="3074988"/>
            <a:ext cx="1728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>
                <a:solidFill>
                  <a:schemeClr val="bg2"/>
                </a:solidFill>
              </a:rPr>
              <a:t>TOPIC HEADER HERE</a:t>
            </a:r>
            <a:endParaRPr lang="zh-CN" altLang="en-US" sz="800" b="1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2"/>
                </a:solidFill>
              </a:rPr>
              <a:t>.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0523" name="Rectangle 43"/>
          <p:cNvSpPr>
            <a:spLocks noChangeArrowheads="1"/>
          </p:cNvSpPr>
          <p:nvPr/>
        </p:nvSpPr>
        <p:spPr bwMode="auto">
          <a:xfrm>
            <a:off x="6440488" y="175418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0524" name="Rectangle 44"/>
          <p:cNvSpPr>
            <a:spLocks noChangeArrowheads="1"/>
          </p:cNvSpPr>
          <p:nvPr/>
        </p:nvSpPr>
        <p:spPr bwMode="auto">
          <a:xfrm>
            <a:off x="6440488" y="247173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TWO</a:t>
            </a:r>
            <a:endParaRPr lang="zh-CN" altLang="en-US" sz="800" dirty="0">
              <a:solidFill>
                <a:srgbClr val="594D7B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0525" name="Rectangle 45"/>
          <p:cNvSpPr>
            <a:spLocks noChangeArrowheads="1"/>
          </p:cNvSpPr>
          <p:nvPr/>
        </p:nvSpPr>
        <p:spPr bwMode="auto">
          <a:xfrm>
            <a:off x="6440488" y="320198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THREE</a:t>
            </a:r>
            <a:endParaRPr lang="zh-CN" altLang="en-US" sz="800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0526" name="Rectangle 46"/>
          <p:cNvSpPr>
            <a:spLocks noChangeArrowheads="1"/>
          </p:cNvSpPr>
          <p:nvPr/>
        </p:nvSpPr>
        <p:spPr bwMode="auto">
          <a:xfrm>
            <a:off x="6440488" y="390683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FOUR</a:t>
            </a:r>
            <a:endParaRPr lang="zh-CN" altLang="en-US" sz="800" dirty="0">
              <a:solidFill>
                <a:srgbClr val="9DD53E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  <a:endParaRPr lang="en-US" altLang="zh-CN" sz="1400" b="1" dirty="0">
              <a:solidFill>
                <a:srgbClr val="C09CC2"/>
              </a:solidFill>
            </a:endParaRPr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8" name="组合 4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18781</Words>
  <Application>Kingsoft Office WPP</Application>
  <PresentationFormat>自定义</PresentationFormat>
  <Paragraphs>545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/>
  <cp:keywords>RP</cp:keywords>
  <dc:description>RP</dc:description>
  <cp:lastModifiedBy>apple</cp:lastModifiedBy>
  <cp:revision>1</cp:revision>
  <dcterms:created xsi:type="dcterms:W3CDTF">2018-03-09T13:08:33Z</dcterms:created>
  <dcterms:modified xsi:type="dcterms:W3CDTF">2018-03-09T13:08:33Z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